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335" r:id="rId2"/>
    <p:sldId id="357" r:id="rId3"/>
    <p:sldId id="341" r:id="rId4"/>
    <p:sldId id="359" r:id="rId5"/>
    <p:sldId id="342" r:id="rId6"/>
    <p:sldId id="360" r:id="rId7"/>
    <p:sldId id="343" r:id="rId8"/>
    <p:sldId id="345" r:id="rId9"/>
    <p:sldId id="347" r:id="rId10"/>
    <p:sldId id="353" r:id="rId11"/>
    <p:sldId id="355" r:id="rId12"/>
    <p:sldId id="350" r:id="rId13"/>
    <p:sldId id="361" r:id="rId14"/>
    <p:sldId id="3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82721"/>
  </p:normalViewPr>
  <p:slideViewPr>
    <p:cSldViewPr snapToGrid="0">
      <p:cViewPr varScale="1">
        <p:scale>
          <a:sx n="105" d="100"/>
          <a:sy n="105" d="100"/>
        </p:scale>
        <p:origin x="10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0.png>
</file>

<file path=ppt/media/image11.png>
</file>

<file path=ppt/media/image12.pn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5.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386A55-7F77-B640-BA6A-E3F5A5F7C2FA}" type="datetimeFigureOut">
              <a:rPr lang="en-US" smtClean="0"/>
              <a:t>10/19/24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324C08-25CE-DA40-A4C9-6F963F2A6095}" type="slidenum">
              <a:rPr lang="en-US" smtClean="0"/>
              <a:t>‹#›</a:t>
            </a:fld>
            <a:endParaRPr lang="en-US"/>
          </a:p>
        </p:txBody>
      </p:sp>
    </p:spTree>
    <p:extLst>
      <p:ext uri="{BB962C8B-B14F-4D97-AF65-F5344CB8AC3E}">
        <p14:creationId xmlns:p14="http://schemas.microsoft.com/office/powerpoint/2010/main" val="4230288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Long lived particles can really be thought of as any particle with a lifetime of greater than 0.1 nanoseconds, before they decay and they’re not uncommon in the standard model, as we know we have electrons, protons and neutrinos which all live much longer, than that. What we’re interested in, is probing for long lived particles beyond the standard model, which translates to searching for particles in this region here. And one reason why we would want to do that is of course because there are many that have been predicted, in a lot of intersection of many important theories like the matter-antimatter asymmetry, or dark matter, and supersymmetry.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Actually the CMS detector is optimized for short-lived </a:t>
            </a:r>
            <a:r>
              <a:rPr lang="en-US" dirty="0" err="1"/>
              <a:t>partciles</a:t>
            </a:r>
            <a:r>
              <a:rPr lang="en-US" dirty="0"/>
              <a:t> that decay almost instantly like the Higgs boson. This is because all of its subdetectors are primarily for extracting information about the tracks of the decay particles, their charge, their energy and momenta to then reconstruct this into the original particle. All these </a:t>
            </a:r>
            <a:r>
              <a:rPr lang="en-US" dirty="0" err="1"/>
              <a:t>compoents</a:t>
            </a:r>
            <a:r>
              <a:rPr lang="en-US" dirty="0"/>
              <a:t> work together to piece together one actual particle. But what about for LLPs? – decaying to jets</a:t>
            </a:r>
          </a:p>
        </p:txBody>
      </p:sp>
      <p:sp>
        <p:nvSpPr>
          <p:cNvPr id="4" name="Slide Number Placeholder 3"/>
          <p:cNvSpPr>
            <a:spLocks noGrp="1"/>
          </p:cNvSpPr>
          <p:nvPr>
            <p:ph type="sldNum" sz="quarter" idx="5"/>
          </p:nvPr>
        </p:nvSpPr>
        <p:spPr/>
        <p:txBody>
          <a:bodyPr/>
          <a:lstStyle/>
          <a:p>
            <a:fld id="{C5324C08-25CE-DA40-A4C9-6F963F2A6095}" type="slidenum">
              <a:rPr lang="en-US" smtClean="0"/>
              <a:t>2</a:t>
            </a:fld>
            <a:endParaRPr lang="en-US"/>
          </a:p>
        </p:txBody>
      </p:sp>
    </p:spTree>
    <p:extLst>
      <p:ext uri="{BB962C8B-B14F-4D97-AF65-F5344CB8AC3E}">
        <p14:creationId xmlns:p14="http://schemas.microsoft.com/office/powerpoint/2010/main" val="4162671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we can visualize the differences in the topology of tracks and jets produced by normal decaying vs delayed </a:t>
            </a:r>
          </a:p>
          <a:p>
            <a:endParaRPr lang="en-US" dirty="0"/>
          </a:p>
          <a:p>
            <a:r>
              <a:rPr lang="en-US" dirty="0"/>
              <a:t>Because the </a:t>
            </a:r>
            <a:r>
              <a:rPr lang="en-US" dirty="0" err="1"/>
              <a:t>LLp</a:t>
            </a:r>
            <a:r>
              <a:rPr lang="en-US" dirty="0"/>
              <a:t> has traveled a significant distance, far enough into the </a:t>
            </a:r>
            <a:r>
              <a:rPr lang="en-US" dirty="0" err="1"/>
              <a:t>HCAl</a:t>
            </a:r>
            <a:r>
              <a:rPr lang="en-US" dirty="0"/>
              <a:t> about 2-3m away from the beam line, all of its energy will be more clustered narrowly compared to a jet that came directly from the center. Furthermore, the LLP would have by-passed the </a:t>
            </a:r>
            <a:r>
              <a:rPr lang="en-US" dirty="0" err="1"/>
              <a:t>ECAl</a:t>
            </a:r>
            <a:r>
              <a:rPr lang="en-US" dirty="0"/>
              <a:t> and </a:t>
            </a:r>
            <a:r>
              <a:rPr lang="en-US" dirty="0" err="1"/>
              <a:t>tracls</a:t>
            </a:r>
            <a:r>
              <a:rPr lang="en-US" dirty="0"/>
              <a:t>, and therefore left very little information to work off of – by contrast, we see that the </a:t>
            </a:r>
            <a:r>
              <a:rPr lang="en-US" dirty="0" err="1"/>
              <a:t>deposists</a:t>
            </a:r>
            <a:r>
              <a:rPr lang="en-US" dirty="0"/>
              <a:t> are more abundant, spread out and messier.</a:t>
            </a:r>
          </a:p>
          <a:p>
            <a:r>
              <a:rPr lang="en-US" dirty="0"/>
              <a:t>Another important factor is time delay – because of the decay geometry, we would expect time delay not only because of path length, but also because of simply longer lived particles. 0-6ns and 6ns+ is delayed</a:t>
            </a:r>
          </a:p>
          <a:p>
            <a:endParaRPr lang="en-US" dirty="0"/>
          </a:p>
          <a:p>
            <a:r>
              <a:rPr lang="en-US" dirty="0"/>
              <a:t> So on one hand, yea, you’re not wrong in thinking that actually we have very little signatures for LLPs to go off of, but then – the absence of signature is a signature in and of itself? An yes, this is what our entire search strategy is based off of. </a:t>
            </a:r>
          </a:p>
        </p:txBody>
      </p:sp>
      <p:sp>
        <p:nvSpPr>
          <p:cNvPr id="4" name="Slide Number Placeholder 3"/>
          <p:cNvSpPr>
            <a:spLocks noGrp="1"/>
          </p:cNvSpPr>
          <p:nvPr>
            <p:ph type="sldNum" sz="quarter" idx="5"/>
          </p:nvPr>
        </p:nvSpPr>
        <p:spPr/>
        <p:txBody>
          <a:bodyPr/>
          <a:lstStyle/>
          <a:p>
            <a:fld id="{C5324C08-25CE-DA40-A4C9-6F963F2A6095}" type="slidenum">
              <a:rPr lang="en-US" smtClean="0"/>
              <a:t>3</a:t>
            </a:fld>
            <a:endParaRPr lang="en-US"/>
          </a:p>
        </p:txBody>
      </p:sp>
    </p:spTree>
    <p:extLst>
      <p:ext uri="{BB962C8B-B14F-4D97-AF65-F5344CB8AC3E}">
        <p14:creationId xmlns:p14="http://schemas.microsoft.com/office/powerpoint/2010/main" val="3569008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so yes our entire search strategy is on exploiting these differences, in the LLP signatures and what’s more, we are looking for decays within the HCAL because we see that this is where we could extract a lot of information, especially with the new updated HL-LHC upgrades. And so a broad outline of what has been done and ongoing work is here. </a:t>
            </a:r>
          </a:p>
          <a:p>
            <a:r>
              <a:rPr lang="en-US" dirty="0"/>
              <a:t>With the trigger in place, the core of this problem boils down to the offline analysis, and the way to further </a:t>
            </a:r>
            <a:r>
              <a:rPr lang="en-US" dirty="0" err="1"/>
              <a:t>maximise</a:t>
            </a:r>
            <a:r>
              <a:rPr lang="en-US" dirty="0"/>
              <a:t> signal and reject background to get overall better statistical significance for our final </a:t>
            </a:r>
            <a:r>
              <a:rPr lang="en-US" dirty="0" err="1"/>
              <a:t>analsysis</a:t>
            </a:r>
            <a:r>
              <a:rPr lang="en-US" dirty="0"/>
              <a:t>. And so while we have yet to actually produce our analysis, what we’ve been working on is developing the tools of successful analysis, which is this LLP classifier, which I was in charge of/ led. </a:t>
            </a:r>
          </a:p>
          <a:p>
            <a:endParaRPr lang="en-US" dirty="0"/>
          </a:p>
        </p:txBody>
      </p:sp>
      <p:sp>
        <p:nvSpPr>
          <p:cNvPr id="4" name="Slide Number Placeholder 3"/>
          <p:cNvSpPr>
            <a:spLocks noGrp="1"/>
          </p:cNvSpPr>
          <p:nvPr>
            <p:ph type="sldNum" sz="quarter" idx="5"/>
          </p:nvPr>
        </p:nvSpPr>
        <p:spPr/>
        <p:txBody>
          <a:bodyPr/>
          <a:lstStyle/>
          <a:p>
            <a:fld id="{C5324C08-25CE-DA40-A4C9-6F963F2A6095}" type="slidenum">
              <a:rPr lang="en-US" smtClean="0"/>
              <a:t>4</a:t>
            </a:fld>
            <a:endParaRPr lang="en-US"/>
          </a:p>
        </p:txBody>
      </p:sp>
    </p:spTree>
    <p:extLst>
      <p:ext uri="{BB962C8B-B14F-4D97-AF65-F5344CB8AC3E}">
        <p14:creationId xmlns:p14="http://schemas.microsoft.com/office/powerpoint/2010/main" val="5793522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everything I’ve mentioned so far, this seems like a pretty easy task because we have seen just how distinct these LLP jets are so it shouldn’t be a real problem to classify them. And for the most part, you would be right because indeed we have quite a lot of powerful/ discriminating jet variables – by literally taking just one jet metric and using it as a score, we already get a ROC of 0.994 which is already impressive and we didn’t even need to do any work to get here. But suddenly, we see that as the background </a:t>
            </a:r>
            <a:r>
              <a:rPr lang="en-US" dirty="0" err="1"/>
              <a:t>efficieny</a:t>
            </a:r>
            <a:r>
              <a:rPr lang="en-US" dirty="0"/>
              <a:t> drops off, so does the signal efficiency quite drastically – and this region is what really matters to us. Lets not forget that the Higgs is a really rare process and we would expect only 10M events across the entirety of the Run 3 , and so if we have a dataset of events of just 100M events, we would expect far far fewer Higgs and so background rejection is </a:t>
            </a:r>
            <a:r>
              <a:rPr lang="en-US" dirty="0" err="1"/>
              <a:t>realy</a:t>
            </a:r>
            <a:r>
              <a:rPr lang="en-US" dirty="0"/>
              <a:t> important. If </a:t>
            </a:r>
            <a:r>
              <a:rPr lang="en-US" dirty="0" err="1"/>
              <a:t>yiu</a:t>
            </a:r>
            <a:r>
              <a:rPr lang="en-US" dirty="0"/>
              <a:t> have just 0.25 of your signal left but still b overwhelmed with background – and so this is why this work is a little less straightforward because we really want to </a:t>
            </a:r>
            <a:r>
              <a:rPr lang="en-US" dirty="0" err="1"/>
              <a:t>maximise</a:t>
            </a:r>
            <a:r>
              <a:rPr lang="en-US" dirty="0"/>
              <a:t> the curve in this region – and so this is what led to </a:t>
            </a:r>
            <a:r>
              <a:rPr lang="en-US" dirty="0" err="1"/>
              <a:t>ou</a:t>
            </a:r>
            <a:r>
              <a:rPr lang="en-US" dirty="0"/>
              <a:t> progression from using quite classical classification methods, such as boosted decision trees, through to machine learning methods and so now we can so=how some results.</a:t>
            </a:r>
          </a:p>
        </p:txBody>
      </p:sp>
      <p:sp>
        <p:nvSpPr>
          <p:cNvPr id="4" name="Slide Number Placeholder 3"/>
          <p:cNvSpPr>
            <a:spLocks noGrp="1"/>
          </p:cNvSpPr>
          <p:nvPr>
            <p:ph type="sldNum" sz="quarter" idx="5"/>
          </p:nvPr>
        </p:nvSpPr>
        <p:spPr/>
        <p:txBody>
          <a:bodyPr/>
          <a:lstStyle/>
          <a:p>
            <a:fld id="{C5324C08-25CE-DA40-A4C9-6F963F2A6095}" type="slidenum">
              <a:rPr lang="en-US" smtClean="0"/>
              <a:t>5</a:t>
            </a:fld>
            <a:endParaRPr lang="en-US"/>
          </a:p>
        </p:txBody>
      </p:sp>
    </p:spTree>
    <p:extLst>
      <p:ext uri="{BB962C8B-B14F-4D97-AF65-F5344CB8AC3E}">
        <p14:creationId xmlns:p14="http://schemas.microsoft.com/office/powerpoint/2010/main" val="2763126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before I get more into the details </a:t>
            </a:r>
            <a:r>
              <a:rPr lang="en-US" dirty="0" err="1"/>
              <a:t>justthe</a:t>
            </a:r>
            <a:r>
              <a:rPr lang="en-US" dirty="0"/>
              <a:t> context</a:t>
            </a:r>
          </a:p>
        </p:txBody>
      </p:sp>
      <p:sp>
        <p:nvSpPr>
          <p:cNvPr id="4" name="Slide Number Placeholder 3"/>
          <p:cNvSpPr>
            <a:spLocks noGrp="1"/>
          </p:cNvSpPr>
          <p:nvPr>
            <p:ph type="sldNum" sz="quarter" idx="5"/>
          </p:nvPr>
        </p:nvSpPr>
        <p:spPr/>
        <p:txBody>
          <a:bodyPr/>
          <a:lstStyle/>
          <a:p>
            <a:fld id="{C5324C08-25CE-DA40-A4C9-6F963F2A6095}" type="slidenum">
              <a:rPr lang="en-US" smtClean="0"/>
              <a:t>6</a:t>
            </a:fld>
            <a:endParaRPr lang="en-US"/>
          </a:p>
        </p:txBody>
      </p:sp>
    </p:spTree>
    <p:extLst>
      <p:ext uri="{BB962C8B-B14F-4D97-AF65-F5344CB8AC3E}">
        <p14:creationId xmlns:p14="http://schemas.microsoft.com/office/powerpoint/2010/main" val="17954451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Logo Slid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25FC4307-AADB-BE47-352D-8E9764B3400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742542" y="2075542"/>
            <a:ext cx="2706915" cy="2706915"/>
          </a:xfrm>
          <a:prstGeom prst="rect">
            <a:avLst/>
          </a:prstGeom>
        </p:spPr>
      </p:pic>
    </p:spTree>
    <p:extLst>
      <p:ext uri="{BB962C8B-B14F-4D97-AF65-F5344CB8AC3E}">
        <p14:creationId xmlns:p14="http://schemas.microsoft.com/office/powerpoint/2010/main" val="190540031"/>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ext and Picture">
    <p:spTree>
      <p:nvGrpSpPr>
        <p:cNvPr id="1" name=""/>
        <p:cNvGrpSpPr/>
        <p:nvPr/>
      </p:nvGrpSpPr>
      <p:grpSpPr>
        <a:xfrm>
          <a:off x="0" y="0"/>
          <a:ext cx="0" cy="0"/>
          <a:chOff x="0" y="0"/>
          <a:chExt cx="0" cy="0"/>
        </a:xfrm>
      </p:grpSpPr>
      <p:sp>
        <p:nvSpPr>
          <p:cNvPr id="2" name="Title 1"/>
          <p:cNvSpPr>
            <a:spLocks noGrp="1"/>
          </p:cNvSpPr>
          <p:nvPr>
            <p:ph type="title"/>
          </p:nvPr>
        </p:nvSpPr>
        <p:spPr>
          <a:xfrm>
            <a:off x="407989" y="373593"/>
            <a:ext cx="5616574" cy="1065742"/>
          </a:xfrm>
        </p:spPr>
        <p:txBody>
          <a:bodyPr/>
          <a:lstStyle/>
          <a:p>
            <a:r>
              <a:rPr lang="en-GB"/>
              <a:t>Click to edit Master title style</a:t>
            </a:r>
            <a:endParaRPr lang="en-US" dirty="0"/>
          </a:p>
        </p:txBody>
      </p:sp>
      <p:sp>
        <p:nvSpPr>
          <p:cNvPr id="3" name="Content Placeholder 2"/>
          <p:cNvSpPr>
            <a:spLocks noGrp="1"/>
          </p:cNvSpPr>
          <p:nvPr>
            <p:ph sz="half" idx="1"/>
          </p:nvPr>
        </p:nvSpPr>
        <p:spPr>
          <a:xfrm>
            <a:off x="407987" y="1598658"/>
            <a:ext cx="5616575" cy="4602117"/>
          </a:xfrm>
        </p:spPr>
        <p:txBody>
          <a:bodyPr/>
          <a:lstStyle>
            <a:lvl1pPr>
              <a:defRPr>
                <a:solidFill>
                  <a:schemeClr val="tx2">
                    <a:lumMod val="50000"/>
                  </a:schemeClr>
                </a:solidFill>
              </a:defRPr>
            </a:lvl1pPr>
            <a:lvl2pPr>
              <a:lnSpc>
                <a:spcPct val="100000"/>
              </a:lnSpc>
              <a:defRPr/>
            </a:lvl2pPr>
          </a:lstStyle>
          <a:p>
            <a:pPr lvl="0"/>
            <a:r>
              <a:rPr lang="en-GB"/>
              <a:t>Click to edit Master text styles</a:t>
            </a:r>
          </a:p>
          <a:p>
            <a:pPr lvl="1"/>
            <a:r>
              <a:rPr lang="en-GB"/>
              <a:t>Second level</a:t>
            </a:r>
          </a:p>
          <a:p>
            <a:pPr lvl="2"/>
            <a:r>
              <a:rPr lang="en-GB"/>
              <a:t>Third level</a:t>
            </a:r>
          </a:p>
          <a:p>
            <a:pPr lvl="3"/>
            <a:r>
              <a:rPr lang="en-GB"/>
              <a:t>Fourth level</a:t>
            </a:r>
          </a:p>
        </p:txBody>
      </p:sp>
      <p:sp>
        <p:nvSpPr>
          <p:cNvPr id="9" name="Picture Placeholder 8">
            <a:extLst>
              <a:ext uri="{FF2B5EF4-FFF2-40B4-BE49-F238E27FC236}">
                <a16:creationId xmlns:a16="http://schemas.microsoft.com/office/drawing/2014/main" id="{94588863-2E7B-784C-BD2D-8C3D0E7E1D84}"/>
              </a:ext>
            </a:extLst>
          </p:cNvPr>
          <p:cNvSpPr>
            <a:spLocks noGrp="1"/>
          </p:cNvSpPr>
          <p:nvPr>
            <p:ph type="pic" sz="quarter" idx="13" hasCustomPrompt="1"/>
          </p:nvPr>
        </p:nvSpPr>
        <p:spPr>
          <a:xfrm>
            <a:off x="6167438" y="-1"/>
            <a:ext cx="6024562" cy="6366933"/>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4" name="Date Placeholder 3">
            <a:extLst>
              <a:ext uri="{FF2B5EF4-FFF2-40B4-BE49-F238E27FC236}">
                <a16:creationId xmlns:a16="http://schemas.microsoft.com/office/drawing/2014/main" id="{0B2981A2-06D5-5F4B-9504-4CD77560E607}"/>
              </a:ext>
            </a:extLst>
          </p:cNvPr>
          <p:cNvSpPr>
            <a:spLocks noGrp="1"/>
          </p:cNvSpPr>
          <p:nvPr>
            <p:ph type="dt" sz="half" idx="14"/>
          </p:nvPr>
        </p:nvSpPr>
        <p:spPr/>
        <p:txBody>
          <a:bodyPr/>
          <a:lstStyle/>
          <a:p>
            <a:fld id="{E1A72FE9-F4AB-AD44-AE31-21009CDCA896}" type="datetimeFigureOut">
              <a:rPr lang="en-US" smtClean="0"/>
              <a:t>10/19/24</a:t>
            </a:fld>
            <a:endParaRPr lang="en-US"/>
          </a:p>
        </p:txBody>
      </p:sp>
      <p:sp>
        <p:nvSpPr>
          <p:cNvPr id="8" name="Footer Placeholder 7">
            <a:extLst>
              <a:ext uri="{FF2B5EF4-FFF2-40B4-BE49-F238E27FC236}">
                <a16:creationId xmlns:a16="http://schemas.microsoft.com/office/drawing/2014/main" id="{70F37B2A-B53F-3C4D-BD2B-2DAF3F47C071}"/>
              </a:ext>
            </a:extLst>
          </p:cNvPr>
          <p:cNvSpPr>
            <a:spLocks noGrp="1"/>
          </p:cNvSpPr>
          <p:nvPr>
            <p:ph type="ftr" sz="quarter" idx="15"/>
          </p:nvPr>
        </p:nvSpPr>
        <p:spPr/>
        <p:txBody>
          <a:bodyPr/>
          <a:lstStyle/>
          <a:p>
            <a:endParaRPr lang="en-US"/>
          </a:p>
        </p:txBody>
      </p:sp>
      <p:sp>
        <p:nvSpPr>
          <p:cNvPr id="10" name="Slide Number Placeholder 9">
            <a:extLst>
              <a:ext uri="{FF2B5EF4-FFF2-40B4-BE49-F238E27FC236}">
                <a16:creationId xmlns:a16="http://schemas.microsoft.com/office/drawing/2014/main" id="{8DD1311B-199C-CA4B-81C4-F7ADC1D9977D}"/>
              </a:ext>
            </a:extLst>
          </p:cNvPr>
          <p:cNvSpPr>
            <a:spLocks noGrp="1"/>
          </p:cNvSpPr>
          <p:nvPr>
            <p:ph type="sldNum" sz="quarter" idx="16"/>
          </p:nvPr>
        </p:nvSpPr>
        <p:spPr/>
        <p:txBody>
          <a:bodyPr/>
          <a:lstStyle/>
          <a:p>
            <a:fld id="{DB078953-70A8-534E-81F1-0E74C615D70D}" type="slidenum">
              <a:rPr lang="en-US" smtClean="0"/>
              <a:t>‹#›</a:t>
            </a:fld>
            <a:endParaRPr lang="en-US"/>
          </a:p>
        </p:txBody>
      </p:sp>
    </p:spTree>
    <p:extLst>
      <p:ext uri="{BB962C8B-B14F-4D97-AF65-F5344CB8AC3E}">
        <p14:creationId xmlns:p14="http://schemas.microsoft.com/office/powerpoint/2010/main" val="447967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ext and 2 Pictures horizontal">
    <p:spTree>
      <p:nvGrpSpPr>
        <p:cNvPr id="1" name=""/>
        <p:cNvGrpSpPr/>
        <p:nvPr/>
      </p:nvGrpSpPr>
      <p:grpSpPr>
        <a:xfrm>
          <a:off x="0" y="0"/>
          <a:ext cx="0" cy="0"/>
          <a:chOff x="0" y="0"/>
          <a:chExt cx="0" cy="0"/>
        </a:xfrm>
      </p:grpSpPr>
      <p:sp>
        <p:nvSpPr>
          <p:cNvPr id="2" name="Title 1"/>
          <p:cNvSpPr>
            <a:spLocks noGrp="1"/>
          </p:cNvSpPr>
          <p:nvPr>
            <p:ph type="title"/>
          </p:nvPr>
        </p:nvSpPr>
        <p:spPr>
          <a:xfrm>
            <a:off x="407989" y="373593"/>
            <a:ext cx="11376024" cy="1065742"/>
          </a:xfrm>
        </p:spPr>
        <p:txBody>
          <a:bodyPr/>
          <a:lstStyle/>
          <a:p>
            <a:r>
              <a:rPr lang="en-GB"/>
              <a:t>Click to edit Master title style</a:t>
            </a:r>
            <a:endParaRPr lang="en-US" dirty="0"/>
          </a:p>
        </p:txBody>
      </p:sp>
      <p:sp>
        <p:nvSpPr>
          <p:cNvPr id="3" name="Content Placeholder 2"/>
          <p:cNvSpPr>
            <a:spLocks noGrp="1"/>
          </p:cNvSpPr>
          <p:nvPr>
            <p:ph sz="half" idx="1"/>
          </p:nvPr>
        </p:nvSpPr>
        <p:spPr>
          <a:xfrm>
            <a:off x="407987" y="1598658"/>
            <a:ext cx="5616575" cy="4608512"/>
          </a:xfrm>
        </p:spPr>
        <p:txBody>
          <a:bodyPr/>
          <a:lstStyle>
            <a:lvl1pPr>
              <a:defRPr>
                <a:solidFill>
                  <a:schemeClr val="tx2">
                    <a:lumMod val="50000"/>
                  </a:schemeClr>
                </a:solidFill>
              </a:defRPr>
            </a:lvl1pPr>
            <a:lvl2pPr>
              <a:lnSpc>
                <a:spcPct val="100000"/>
              </a:lnSpc>
              <a:defRPr/>
            </a:lvl2pPr>
          </a:lstStyle>
          <a:p>
            <a:pPr lvl="0"/>
            <a:r>
              <a:rPr lang="en-GB"/>
              <a:t>Click to edit Master text styles</a:t>
            </a:r>
          </a:p>
          <a:p>
            <a:pPr lvl="1"/>
            <a:r>
              <a:rPr lang="en-GB"/>
              <a:t>Second level</a:t>
            </a:r>
          </a:p>
          <a:p>
            <a:pPr lvl="2"/>
            <a:r>
              <a:rPr lang="en-GB"/>
              <a:t>Third level</a:t>
            </a:r>
          </a:p>
          <a:p>
            <a:pPr lvl="3"/>
            <a:r>
              <a:rPr lang="en-GB"/>
              <a:t>Fourth level</a:t>
            </a:r>
          </a:p>
        </p:txBody>
      </p:sp>
      <p:sp>
        <p:nvSpPr>
          <p:cNvPr id="4" name="Date Placeholder 3">
            <a:extLst>
              <a:ext uri="{FF2B5EF4-FFF2-40B4-BE49-F238E27FC236}">
                <a16:creationId xmlns:a16="http://schemas.microsoft.com/office/drawing/2014/main" id="{0B2981A2-06D5-5F4B-9504-4CD77560E607}"/>
              </a:ext>
            </a:extLst>
          </p:cNvPr>
          <p:cNvSpPr>
            <a:spLocks noGrp="1"/>
          </p:cNvSpPr>
          <p:nvPr>
            <p:ph type="dt" sz="half" idx="14"/>
          </p:nvPr>
        </p:nvSpPr>
        <p:spPr/>
        <p:txBody>
          <a:bodyPr/>
          <a:lstStyle/>
          <a:p>
            <a:fld id="{E1A72FE9-F4AB-AD44-AE31-21009CDCA896}" type="datetimeFigureOut">
              <a:rPr lang="en-US" smtClean="0"/>
              <a:t>10/19/24</a:t>
            </a:fld>
            <a:endParaRPr lang="en-US"/>
          </a:p>
        </p:txBody>
      </p:sp>
      <p:sp>
        <p:nvSpPr>
          <p:cNvPr id="8" name="Footer Placeholder 7">
            <a:extLst>
              <a:ext uri="{FF2B5EF4-FFF2-40B4-BE49-F238E27FC236}">
                <a16:creationId xmlns:a16="http://schemas.microsoft.com/office/drawing/2014/main" id="{70F37B2A-B53F-3C4D-BD2B-2DAF3F47C071}"/>
              </a:ext>
            </a:extLst>
          </p:cNvPr>
          <p:cNvSpPr>
            <a:spLocks noGrp="1"/>
          </p:cNvSpPr>
          <p:nvPr>
            <p:ph type="ftr" sz="quarter" idx="15"/>
          </p:nvPr>
        </p:nvSpPr>
        <p:spPr/>
        <p:txBody>
          <a:bodyPr/>
          <a:lstStyle/>
          <a:p>
            <a:endParaRPr lang="en-US"/>
          </a:p>
        </p:txBody>
      </p:sp>
      <p:sp>
        <p:nvSpPr>
          <p:cNvPr id="10" name="Slide Number Placeholder 9">
            <a:extLst>
              <a:ext uri="{FF2B5EF4-FFF2-40B4-BE49-F238E27FC236}">
                <a16:creationId xmlns:a16="http://schemas.microsoft.com/office/drawing/2014/main" id="{8DD1311B-199C-CA4B-81C4-F7ADC1D9977D}"/>
              </a:ext>
            </a:extLst>
          </p:cNvPr>
          <p:cNvSpPr>
            <a:spLocks noGrp="1"/>
          </p:cNvSpPr>
          <p:nvPr>
            <p:ph type="sldNum" sz="quarter" idx="16"/>
          </p:nvPr>
        </p:nvSpPr>
        <p:spPr/>
        <p:txBody>
          <a:bodyPr/>
          <a:lstStyle/>
          <a:p>
            <a:fld id="{DB078953-70A8-534E-81F1-0E74C615D70D}" type="slidenum">
              <a:rPr lang="en-US" smtClean="0"/>
              <a:t>‹#›</a:t>
            </a:fld>
            <a:endParaRPr lang="en-US"/>
          </a:p>
        </p:txBody>
      </p:sp>
      <p:sp>
        <p:nvSpPr>
          <p:cNvPr id="11" name="Picture Placeholder 5">
            <a:extLst>
              <a:ext uri="{FF2B5EF4-FFF2-40B4-BE49-F238E27FC236}">
                <a16:creationId xmlns:a16="http://schemas.microsoft.com/office/drawing/2014/main" id="{47B07ADD-2F17-5640-985B-72FA646913F0}"/>
              </a:ext>
            </a:extLst>
          </p:cNvPr>
          <p:cNvSpPr>
            <a:spLocks noGrp="1"/>
          </p:cNvSpPr>
          <p:nvPr>
            <p:ph type="pic" sz="quarter" idx="13" hasCustomPrompt="1"/>
          </p:nvPr>
        </p:nvSpPr>
        <p:spPr>
          <a:xfrm>
            <a:off x="6167438" y="1592263"/>
            <a:ext cx="5616575" cy="2232025"/>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12" name="Picture Placeholder 5">
            <a:extLst>
              <a:ext uri="{FF2B5EF4-FFF2-40B4-BE49-F238E27FC236}">
                <a16:creationId xmlns:a16="http://schemas.microsoft.com/office/drawing/2014/main" id="{AB41C95B-0CD0-B44F-9130-66CCD53B86BB}"/>
              </a:ext>
            </a:extLst>
          </p:cNvPr>
          <p:cNvSpPr>
            <a:spLocks noGrp="1"/>
          </p:cNvSpPr>
          <p:nvPr>
            <p:ph type="pic" sz="quarter" idx="17" hasCustomPrompt="1"/>
          </p:nvPr>
        </p:nvSpPr>
        <p:spPr>
          <a:xfrm>
            <a:off x="6167438" y="3969703"/>
            <a:ext cx="5616575" cy="2232025"/>
          </a:xfrm>
          <a:pattFill prst="lgCheck">
            <a:fgClr>
              <a:schemeClr val="accent4"/>
            </a:fgClr>
            <a:bgClr>
              <a:schemeClr val="bg1"/>
            </a:bgClr>
          </a:pattFill>
        </p:spPr>
        <p:txBody>
          <a:bodyPr anchor="ctr"/>
          <a:lstStyle>
            <a:lvl1pPr algn="ctr">
              <a:defRPr/>
            </a:lvl1pPr>
          </a:lstStyle>
          <a:p>
            <a:r>
              <a:rPr lang="en-US" dirty="0"/>
              <a:t>Drag and drop picture</a:t>
            </a:r>
          </a:p>
        </p:txBody>
      </p:sp>
    </p:spTree>
    <p:extLst>
      <p:ext uri="{BB962C8B-B14F-4D97-AF65-F5344CB8AC3E}">
        <p14:creationId xmlns:p14="http://schemas.microsoft.com/office/powerpoint/2010/main" val="8053399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ext and 4 Pictures">
    <p:spTree>
      <p:nvGrpSpPr>
        <p:cNvPr id="1" name=""/>
        <p:cNvGrpSpPr/>
        <p:nvPr/>
      </p:nvGrpSpPr>
      <p:grpSpPr>
        <a:xfrm>
          <a:off x="0" y="0"/>
          <a:ext cx="0" cy="0"/>
          <a:chOff x="0" y="0"/>
          <a:chExt cx="0" cy="0"/>
        </a:xfrm>
      </p:grpSpPr>
      <p:sp>
        <p:nvSpPr>
          <p:cNvPr id="2" name="Title 1"/>
          <p:cNvSpPr>
            <a:spLocks noGrp="1"/>
          </p:cNvSpPr>
          <p:nvPr>
            <p:ph type="title"/>
          </p:nvPr>
        </p:nvSpPr>
        <p:spPr>
          <a:xfrm>
            <a:off x="407989" y="373593"/>
            <a:ext cx="11376024" cy="1065742"/>
          </a:xfrm>
        </p:spPr>
        <p:txBody>
          <a:bodyPr/>
          <a:lstStyle/>
          <a:p>
            <a:r>
              <a:rPr lang="en-GB"/>
              <a:t>Click to edit Master title style</a:t>
            </a:r>
            <a:endParaRPr lang="en-US" dirty="0"/>
          </a:p>
        </p:txBody>
      </p:sp>
      <p:sp>
        <p:nvSpPr>
          <p:cNvPr id="3" name="Content Placeholder 2"/>
          <p:cNvSpPr>
            <a:spLocks noGrp="1"/>
          </p:cNvSpPr>
          <p:nvPr>
            <p:ph sz="half" idx="1"/>
          </p:nvPr>
        </p:nvSpPr>
        <p:spPr>
          <a:xfrm>
            <a:off x="407987" y="1598658"/>
            <a:ext cx="3708401" cy="4608512"/>
          </a:xfrm>
        </p:spPr>
        <p:txBody>
          <a:bodyPr/>
          <a:lstStyle>
            <a:lvl1pPr>
              <a:defRPr>
                <a:solidFill>
                  <a:schemeClr val="tx2">
                    <a:lumMod val="50000"/>
                  </a:schemeClr>
                </a:solidFill>
              </a:defRPr>
            </a:lvl1pPr>
            <a:lvl2pPr>
              <a:lnSpc>
                <a:spcPct val="120000"/>
              </a:lnSpc>
              <a:defRPr/>
            </a:lvl2pPr>
          </a:lstStyle>
          <a:p>
            <a:pPr lvl="0"/>
            <a:r>
              <a:rPr lang="en-GB"/>
              <a:t>Click to edit Master text styles</a:t>
            </a:r>
          </a:p>
          <a:p>
            <a:pPr lvl="1"/>
            <a:r>
              <a:rPr lang="en-GB"/>
              <a:t>Second level</a:t>
            </a:r>
          </a:p>
          <a:p>
            <a:pPr lvl="2"/>
            <a:r>
              <a:rPr lang="en-GB"/>
              <a:t>Third level</a:t>
            </a:r>
          </a:p>
          <a:p>
            <a:pPr lvl="3"/>
            <a:r>
              <a:rPr lang="en-GB"/>
              <a:t>Fourth level</a:t>
            </a:r>
          </a:p>
        </p:txBody>
      </p:sp>
      <p:sp>
        <p:nvSpPr>
          <p:cNvPr id="4" name="Date Placeholder 3">
            <a:extLst>
              <a:ext uri="{FF2B5EF4-FFF2-40B4-BE49-F238E27FC236}">
                <a16:creationId xmlns:a16="http://schemas.microsoft.com/office/drawing/2014/main" id="{0B2981A2-06D5-5F4B-9504-4CD77560E607}"/>
              </a:ext>
            </a:extLst>
          </p:cNvPr>
          <p:cNvSpPr>
            <a:spLocks noGrp="1"/>
          </p:cNvSpPr>
          <p:nvPr>
            <p:ph type="dt" sz="half" idx="14"/>
          </p:nvPr>
        </p:nvSpPr>
        <p:spPr/>
        <p:txBody>
          <a:bodyPr/>
          <a:lstStyle/>
          <a:p>
            <a:fld id="{E1A72FE9-F4AB-AD44-AE31-21009CDCA896}" type="datetimeFigureOut">
              <a:rPr lang="en-US" smtClean="0"/>
              <a:t>10/19/24</a:t>
            </a:fld>
            <a:endParaRPr lang="en-US"/>
          </a:p>
        </p:txBody>
      </p:sp>
      <p:sp>
        <p:nvSpPr>
          <p:cNvPr id="8" name="Footer Placeholder 7">
            <a:extLst>
              <a:ext uri="{FF2B5EF4-FFF2-40B4-BE49-F238E27FC236}">
                <a16:creationId xmlns:a16="http://schemas.microsoft.com/office/drawing/2014/main" id="{70F37B2A-B53F-3C4D-BD2B-2DAF3F47C071}"/>
              </a:ext>
            </a:extLst>
          </p:cNvPr>
          <p:cNvSpPr>
            <a:spLocks noGrp="1"/>
          </p:cNvSpPr>
          <p:nvPr>
            <p:ph type="ftr" sz="quarter" idx="15"/>
          </p:nvPr>
        </p:nvSpPr>
        <p:spPr/>
        <p:txBody>
          <a:bodyPr/>
          <a:lstStyle/>
          <a:p>
            <a:endParaRPr lang="en-US"/>
          </a:p>
        </p:txBody>
      </p:sp>
      <p:sp>
        <p:nvSpPr>
          <p:cNvPr id="10" name="Slide Number Placeholder 9">
            <a:extLst>
              <a:ext uri="{FF2B5EF4-FFF2-40B4-BE49-F238E27FC236}">
                <a16:creationId xmlns:a16="http://schemas.microsoft.com/office/drawing/2014/main" id="{8DD1311B-199C-CA4B-81C4-F7ADC1D9977D}"/>
              </a:ext>
            </a:extLst>
          </p:cNvPr>
          <p:cNvSpPr>
            <a:spLocks noGrp="1"/>
          </p:cNvSpPr>
          <p:nvPr>
            <p:ph type="sldNum" sz="quarter" idx="16"/>
          </p:nvPr>
        </p:nvSpPr>
        <p:spPr/>
        <p:txBody>
          <a:bodyPr/>
          <a:lstStyle/>
          <a:p>
            <a:fld id="{DB078953-70A8-534E-81F1-0E74C615D70D}" type="slidenum">
              <a:rPr lang="en-US" smtClean="0"/>
              <a:t>‹#›</a:t>
            </a:fld>
            <a:endParaRPr lang="en-US"/>
          </a:p>
        </p:txBody>
      </p:sp>
      <p:sp>
        <p:nvSpPr>
          <p:cNvPr id="9" name="Picture Placeholder 5">
            <a:extLst>
              <a:ext uri="{FF2B5EF4-FFF2-40B4-BE49-F238E27FC236}">
                <a16:creationId xmlns:a16="http://schemas.microsoft.com/office/drawing/2014/main" id="{255B7D9F-7313-2F46-8079-FEA6DAA0CF20}"/>
              </a:ext>
            </a:extLst>
          </p:cNvPr>
          <p:cNvSpPr>
            <a:spLocks noGrp="1"/>
          </p:cNvSpPr>
          <p:nvPr>
            <p:ph type="pic" sz="quarter" idx="13" hasCustomPrompt="1"/>
          </p:nvPr>
        </p:nvSpPr>
        <p:spPr>
          <a:xfrm>
            <a:off x="8075613" y="1592263"/>
            <a:ext cx="3708400" cy="2232025"/>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13" name="Picture Placeholder 5">
            <a:extLst>
              <a:ext uri="{FF2B5EF4-FFF2-40B4-BE49-F238E27FC236}">
                <a16:creationId xmlns:a16="http://schemas.microsoft.com/office/drawing/2014/main" id="{AECDCA30-A5C6-3549-9DAD-01819664F157}"/>
              </a:ext>
            </a:extLst>
          </p:cNvPr>
          <p:cNvSpPr>
            <a:spLocks noGrp="1"/>
          </p:cNvSpPr>
          <p:nvPr>
            <p:ph type="pic" sz="quarter" idx="17" hasCustomPrompt="1"/>
          </p:nvPr>
        </p:nvSpPr>
        <p:spPr>
          <a:xfrm>
            <a:off x="8124681" y="3969703"/>
            <a:ext cx="3659332" cy="2232025"/>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14" name="Picture Placeholder 5">
            <a:extLst>
              <a:ext uri="{FF2B5EF4-FFF2-40B4-BE49-F238E27FC236}">
                <a16:creationId xmlns:a16="http://schemas.microsoft.com/office/drawing/2014/main" id="{0332EED6-F049-354D-90C1-2CDBDFEB153D}"/>
              </a:ext>
            </a:extLst>
          </p:cNvPr>
          <p:cNvSpPr>
            <a:spLocks noGrp="1"/>
          </p:cNvSpPr>
          <p:nvPr>
            <p:ph type="pic" sz="quarter" idx="18" hasCustomPrompt="1"/>
          </p:nvPr>
        </p:nvSpPr>
        <p:spPr>
          <a:xfrm>
            <a:off x="4259263" y="1592263"/>
            <a:ext cx="3659332" cy="2232025"/>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15" name="Picture Placeholder 5">
            <a:extLst>
              <a:ext uri="{FF2B5EF4-FFF2-40B4-BE49-F238E27FC236}">
                <a16:creationId xmlns:a16="http://schemas.microsoft.com/office/drawing/2014/main" id="{A46E76A3-B525-534D-9396-8E4D08F06F6A}"/>
              </a:ext>
            </a:extLst>
          </p:cNvPr>
          <p:cNvSpPr>
            <a:spLocks noGrp="1"/>
          </p:cNvSpPr>
          <p:nvPr>
            <p:ph type="pic" sz="quarter" idx="19" hasCustomPrompt="1"/>
          </p:nvPr>
        </p:nvSpPr>
        <p:spPr>
          <a:xfrm>
            <a:off x="4259263" y="3978015"/>
            <a:ext cx="3659332" cy="2232025"/>
          </a:xfrm>
          <a:pattFill prst="lgCheck">
            <a:fgClr>
              <a:schemeClr val="accent4"/>
            </a:fgClr>
            <a:bgClr>
              <a:schemeClr val="bg1"/>
            </a:bgClr>
          </a:pattFill>
        </p:spPr>
        <p:txBody>
          <a:bodyPr anchor="ctr"/>
          <a:lstStyle>
            <a:lvl1pPr algn="ctr">
              <a:defRPr/>
            </a:lvl1pPr>
          </a:lstStyle>
          <a:p>
            <a:r>
              <a:rPr lang="en-US" dirty="0"/>
              <a:t>Drag and drop picture</a:t>
            </a:r>
          </a:p>
        </p:txBody>
      </p:sp>
    </p:spTree>
    <p:extLst>
      <p:ext uri="{BB962C8B-B14F-4D97-AF65-F5344CB8AC3E}">
        <p14:creationId xmlns:p14="http://schemas.microsoft.com/office/powerpoint/2010/main" val="30981480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ubtitles and 2 Pictures ">
    <p:spTree>
      <p:nvGrpSpPr>
        <p:cNvPr id="1" name=""/>
        <p:cNvGrpSpPr/>
        <p:nvPr/>
      </p:nvGrpSpPr>
      <p:grpSpPr>
        <a:xfrm>
          <a:off x="0" y="0"/>
          <a:ext cx="0" cy="0"/>
          <a:chOff x="0" y="0"/>
          <a:chExt cx="0" cy="0"/>
        </a:xfrm>
      </p:grpSpPr>
      <p:sp>
        <p:nvSpPr>
          <p:cNvPr id="2" name="Title 1"/>
          <p:cNvSpPr>
            <a:spLocks noGrp="1"/>
          </p:cNvSpPr>
          <p:nvPr>
            <p:ph type="title"/>
          </p:nvPr>
        </p:nvSpPr>
        <p:spPr>
          <a:xfrm>
            <a:off x="407988" y="365125"/>
            <a:ext cx="11380812" cy="10842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407987" y="1592263"/>
            <a:ext cx="5616575" cy="668337"/>
          </a:xfrm>
        </p:spPr>
        <p:txBody>
          <a:bodyPr anchor="t" anchorCtr="0"/>
          <a:lstStyle>
            <a:lvl1pPr marL="0" indent="0">
              <a:buNone/>
              <a:defRPr sz="24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5" name="Text Placeholder 4"/>
          <p:cNvSpPr>
            <a:spLocks noGrp="1"/>
          </p:cNvSpPr>
          <p:nvPr>
            <p:ph type="body" sz="quarter" idx="3"/>
          </p:nvPr>
        </p:nvSpPr>
        <p:spPr>
          <a:xfrm>
            <a:off x="6172200" y="1604966"/>
            <a:ext cx="5616600" cy="655634"/>
          </a:xfrm>
        </p:spPr>
        <p:txBody>
          <a:bodyPr anchor="t" anchorCtr="0"/>
          <a:lstStyle>
            <a:lvl1pPr marL="0" indent="0">
              <a:buNone/>
              <a:defRPr sz="24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1" name="Picture Placeholder 10">
            <a:extLst>
              <a:ext uri="{FF2B5EF4-FFF2-40B4-BE49-F238E27FC236}">
                <a16:creationId xmlns:a16="http://schemas.microsoft.com/office/drawing/2014/main" id="{8C125C7E-94FD-9B43-A74A-5A12DA74F2D5}"/>
              </a:ext>
            </a:extLst>
          </p:cNvPr>
          <p:cNvSpPr>
            <a:spLocks noGrp="1"/>
          </p:cNvSpPr>
          <p:nvPr>
            <p:ph type="pic" sz="quarter" idx="13" hasCustomPrompt="1"/>
          </p:nvPr>
        </p:nvSpPr>
        <p:spPr>
          <a:xfrm>
            <a:off x="407988" y="2429405"/>
            <a:ext cx="5616575" cy="3779837"/>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4" name="Date Placeholder 3">
            <a:extLst>
              <a:ext uri="{FF2B5EF4-FFF2-40B4-BE49-F238E27FC236}">
                <a16:creationId xmlns:a16="http://schemas.microsoft.com/office/drawing/2014/main" id="{ED4B0609-1753-094D-A27B-B1604B6E44F9}"/>
              </a:ext>
            </a:extLst>
          </p:cNvPr>
          <p:cNvSpPr>
            <a:spLocks noGrp="1"/>
          </p:cNvSpPr>
          <p:nvPr>
            <p:ph type="dt" sz="half" idx="15"/>
          </p:nvPr>
        </p:nvSpPr>
        <p:spPr/>
        <p:txBody>
          <a:bodyPr/>
          <a:lstStyle/>
          <a:p>
            <a:fld id="{E1A72FE9-F4AB-AD44-AE31-21009CDCA896}" type="datetimeFigureOut">
              <a:rPr lang="en-US" smtClean="0"/>
              <a:t>10/19/24</a:t>
            </a:fld>
            <a:endParaRPr lang="en-US"/>
          </a:p>
        </p:txBody>
      </p:sp>
      <p:sp>
        <p:nvSpPr>
          <p:cNvPr id="6" name="Footer Placeholder 5">
            <a:extLst>
              <a:ext uri="{FF2B5EF4-FFF2-40B4-BE49-F238E27FC236}">
                <a16:creationId xmlns:a16="http://schemas.microsoft.com/office/drawing/2014/main" id="{D3380C24-4584-494A-B2E2-7C02911E02E7}"/>
              </a:ext>
            </a:extLst>
          </p:cNvPr>
          <p:cNvSpPr>
            <a:spLocks noGrp="1"/>
          </p:cNvSpPr>
          <p:nvPr>
            <p:ph type="ftr" sz="quarter" idx="16"/>
          </p:nvPr>
        </p:nvSpPr>
        <p:spPr/>
        <p:txBody>
          <a:bodyPr/>
          <a:lstStyle/>
          <a:p>
            <a:endParaRPr lang="en-US"/>
          </a:p>
        </p:txBody>
      </p:sp>
      <p:sp>
        <p:nvSpPr>
          <p:cNvPr id="10" name="Slide Number Placeholder 9">
            <a:extLst>
              <a:ext uri="{FF2B5EF4-FFF2-40B4-BE49-F238E27FC236}">
                <a16:creationId xmlns:a16="http://schemas.microsoft.com/office/drawing/2014/main" id="{89BEDBAA-E014-4E48-AA09-5D0DC18C0C76}"/>
              </a:ext>
            </a:extLst>
          </p:cNvPr>
          <p:cNvSpPr>
            <a:spLocks noGrp="1"/>
          </p:cNvSpPr>
          <p:nvPr>
            <p:ph type="sldNum" sz="quarter" idx="17"/>
          </p:nvPr>
        </p:nvSpPr>
        <p:spPr/>
        <p:txBody>
          <a:bodyPr/>
          <a:lstStyle/>
          <a:p>
            <a:fld id="{DB078953-70A8-534E-81F1-0E74C615D70D}" type="slidenum">
              <a:rPr lang="en-US" smtClean="0"/>
              <a:t>‹#›</a:t>
            </a:fld>
            <a:endParaRPr lang="en-US"/>
          </a:p>
        </p:txBody>
      </p:sp>
      <p:sp>
        <p:nvSpPr>
          <p:cNvPr id="8" name="Picture Placeholder 7">
            <a:extLst>
              <a:ext uri="{FF2B5EF4-FFF2-40B4-BE49-F238E27FC236}">
                <a16:creationId xmlns:a16="http://schemas.microsoft.com/office/drawing/2014/main" id="{D35BE112-10C7-F548-91D2-DD3128654F33}"/>
              </a:ext>
            </a:extLst>
          </p:cNvPr>
          <p:cNvSpPr>
            <a:spLocks noGrp="1"/>
          </p:cNvSpPr>
          <p:nvPr>
            <p:ph type="pic" sz="quarter" idx="18" hasCustomPrompt="1"/>
          </p:nvPr>
        </p:nvSpPr>
        <p:spPr>
          <a:xfrm>
            <a:off x="6172200" y="2420938"/>
            <a:ext cx="5616575" cy="3779837"/>
          </a:xfrm>
          <a:pattFill prst="lgCheck">
            <a:fgClr>
              <a:schemeClr val="accent4"/>
            </a:fgClr>
            <a:bgClr>
              <a:schemeClr val="bg1"/>
            </a:bgClr>
          </a:pattFill>
        </p:spPr>
        <p:txBody>
          <a:bodyPr anchor="ctr" anchorCtr="0"/>
          <a:lstStyle>
            <a:lvl1pPr algn="ctr">
              <a:defRPr/>
            </a:lvl1pPr>
          </a:lstStyle>
          <a:p>
            <a:r>
              <a:rPr lang="en-GB" dirty="0"/>
              <a:t>Drag and Drop picture</a:t>
            </a:r>
          </a:p>
        </p:txBody>
      </p:sp>
    </p:spTree>
    <p:extLst>
      <p:ext uri="{BB962C8B-B14F-4D97-AF65-F5344CB8AC3E}">
        <p14:creationId xmlns:p14="http://schemas.microsoft.com/office/powerpoint/2010/main" val="2494624946"/>
      </p:ext>
    </p:extLst>
  </p:cSld>
  <p:clrMapOvr>
    <a:masterClrMapping/>
  </p:clrMapOvr>
  <p:extLst>
    <p:ext uri="{DCECCB84-F9BA-43D5-87BE-67443E8EF086}">
      <p15:sldGuideLst xmlns:p15="http://schemas.microsoft.com/office/powerpoint/2012/main">
        <p15:guide id="1" orient="horz" pos="1434">
          <p15:clr>
            <a:srgbClr val="FBAE40"/>
          </p15:clr>
        </p15:guide>
        <p15:guide id="2" orient="horz" pos="1525">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ubtitle and 3 Pictures">
    <p:spTree>
      <p:nvGrpSpPr>
        <p:cNvPr id="1" name=""/>
        <p:cNvGrpSpPr/>
        <p:nvPr/>
      </p:nvGrpSpPr>
      <p:grpSpPr>
        <a:xfrm>
          <a:off x="0" y="0"/>
          <a:ext cx="0" cy="0"/>
          <a:chOff x="0" y="0"/>
          <a:chExt cx="0" cy="0"/>
        </a:xfrm>
      </p:grpSpPr>
      <p:sp>
        <p:nvSpPr>
          <p:cNvPr id="2" name="Title 1"/>
          <p:cNvSpPr>
            <a:spLocks noGrp="1"/>
          </p:cNvSpPr>
          <p:nvPr>
            <p:ph type="title"/>
          </p:nvPr>
        </p:nvSpPr>
        <p:spPr>
          <a:xfrm>
            <a:off x="407988" y="365125"/>
            <a:ext cx="11380812" cy="10842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407987" y="1592263"/>
            <a:ext cx="3708401" cy="668337"/>
          </a:xfrm>
        </p:spPr>
        <p:txBody>
          <a:bodyPr anchor="t" anchorCtr="0"/>
          <a:lstStyle>
            <a:lvl1pPr marL="0" indent="0">
              <a:lnSpc>
                <a:spcPct val="100000"/>
              </a:lnSpc>
              <a:spcBef>
                <a:spcPts val="400"/>
              </a:spcBef>
              <a:spcAft>
                <a:spcPts val="0"/>
              </a:spcAft>
              <a:buNone/>
              <a:defRPr sz="21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5" name="Text Placeholder 4"/>
          <p:cNvSpPr>
            <a:spLocks noGrp="1"/>
          </p:cNvSpPr>
          <p:nvPr>
            <p:ph type="body" sz="quarter" idx="3"/>
          </p:nvPr>
        </p:nvSpPr>
        <p:spPr>
          <a:xfrm>
            <a:off x="8075612" y="1604966"/>
            <a:ext cx="3713187" cy="655634"/>
          </a:xfrm>
        </p:spPr>
        <p:txBody>
          <a:bodyPr anchor="t" anchorCtr="0"/>
          <a:lstStyle>
            <a:lvl1pPr marL="0" indent="0">
              <a:spcBef>
                <a:spcPts val="400"/>
              </a:spcBef>
              <a:spcAft>
                <a:spcPts val="0"/>
              </a:spcAft>
              <a:buNone/>
              <a:defRPr sz="24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1" name="Picture Placeholder 10">
            <a:extLst>
              <a:ext uri="{FF2B5EF4-FFF2-40B4-BE49-F238E27FC236}">
                <a16:creationId xmlns:a16="http://schemas.microsoft.com/office/drawing/2014/main" id="{8C125C7E-94FD-9B43-A74A-5A12DA74F2D5}"/>
              </a:ext>
            </a:extLst>
          </p:cNvPr>
          <p:cNvSpPr>
            <a:spLocks noGrp="1"/>
          </p:cNvSpPr>
          <p:nvPr>
            <p:ph type="pic" sz="quarter" idx="13" hasCustomPrompt="1"/>
          </p:nvPr>
        </p:nvSpPr>
        <p:spPr>
          <a:xfrm>
            <a:off x="407989" y="2420938"/>
            <a:ext cx="3708400" cy="3779837"/>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13" name="Picture Placeholder 12">
            <a:extLst>
              <a:ext uri="{FF2B5EF4-FFF2-40B4-BE49-F238E27FC236}">
                <a16:creationId xmlns:a16="http://schemas.microsoft.com/office/drawing/2014/main" id="{EC779F7E-9707-2542-A19F-DD09A53038A7}"/>
              </a:ext>
            </a:extLst>
          </p:cNvPr>
          <p:cNvSpPr>
            <a:spLocks noGrp="1"/>
          </p:cNvSpPr>
          <p:nvPr>
            <p:ph type="pic" sz="quarter" idx="14" hasCustomPrompt="1"/>
          </p:nvPr>
        </p:nvSpPr>
        <p:spPr>
          <a:xfrm>
            <a:off x="8075613" y="2416175"/>
            <a:ext cx="3713187" cy="3779837"/>
          </a:xfrm>
          <a:pattFill prst="lgCheck">
            <a:fgClr>
              <a:schemeClr val="accent4"/>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a:buNone/>
              <a:tabLst/>
              <a:defRPr b="1"/>
            </a:lvl1pPr>
          </a:lstStyle>
          <a:p>
            <a:r>
              <a:rPr lang="en-US"/>
              <a:t>Drag and Drop picture</a:t>
            </a:r>
            <a:endParaRPr lang="en-US" dirty="0"/>
          </a:p>
        </p:txBody>
      </p:sp>
      <p:sp>
        <p:nvSpPr>
          <p:cNvPr id="10" name="Text Placeholder 2">
            <a:extLst>
              <a:ext uri="{FF2B5EF4-FFF2-40B4-BE49-F238E27FC236}">
                <a16:creationId xmlns:a16="http://schemas.microsoft.com/office/drawing/2014/main" id="{86494478-3D3E-894B-9652-AD035750548C}"/>
              </a:ext>
            </a:extLst>
          </p:cNvPr>
          <p:cNvSpPr>
            <a:spLocks noGrp="1"/>
          </p:cNvSpPr>
          <p:nvPr>
            <p:ph type="body" idx="15"/>
          </p:nvPr>
        </p:nvSpPr>
        <p:spPr>
          <a:xfrm>
            <a:off x="4253846" y="1601227"/>
            <a:ext cx="3708401" cy="668337"/>
          </a:xfrm>
        </p:spPr>
        <p:txBody>
          <a:bodyPr anchor="t" anchorCtr="0"/>
          <a:lstStyle>
            <a:lvl1pPr marL="0" indent="0">
              <a:spcBef>
                <a:spcPts val="400"/>
              </a:spcBef>
              <a:spcAft>
                <a:spcPts val="0"/>
              </a:spcAft>
              <a:buNone/>
              <a:defRPr sz="21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Picture Placeholder 10">
            <a:extLst>
              <a:ext uri="{FF2B5EF4-FFF2-40B4-BE49-F238E27FC236}">
                <a16:creationId xmlns:a16="http://schemas.microsoft.com/office/drawing/2014/main" id="{CF540559-B2D9-2E46-A3D6-32F0B01F69A5}"/>
              </a:ext>
            </a:extLst>
          </p:cNvPr>
          <p:cNvSpPr>
            <a:spLocks noGrp="1"/>
          </p:cNvSpPr>
          <p:nvPr>
            <p:ph type="pic" sz="quarter" idx="16" hasCustomPrompt="1"/>
          </p:nvPr>
        </p:nvSpPr>
        <p:spPr>
          <a:xfrm>
            <a:off x="4253848" y="2429902"/>
            <a:ext cx="3708400" cy="3779837"/>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4" name="Date Placeholder 3">
            <a:extLst>
              <a:ext uri="{FF2B5EF4-FFF2-40B4-BE49-F238E27FC236}">
                <a16:creationId xmlns:a16="http://schemas.microsoft.com/office/drawing/2014/main" id="{E485D2BF-D955-984C-BC88-5F6A8BCB9E71}"/>
              </a:ext>
            </a:extLst>
          </p:cNvPr>
          <p:cNvSpPr>
            <a:spLocks noGrp="1"/>
          </p:cNvSpPr>
          <p:nvPr>
            <p:ph type="dt" sz="half" idx="17"/>
          </p:nvPr>
        </p:nvSpPr>
        <p:spPr/>
        <p:txBody>
          <a:bodyPr/>
          <a:lstStyle/>
          <a:p>
            <a:fld id="{E1A72FE9-F4AB-AD44-AE31-21009CDCA896}" type="datetimeFigureOut">
              <a:rPr lang="en-US" smtClean="0"/>
              <a:t>10/19/24</a:t>
            </a:fld>
            <a:endParaRPr lang="en-US"/>
          </a:p>
        </p:txBody>
      </p:sp>
      <p:sp>
        <p:nvSpPr>
          <p:cNvPr id="6" name="Footer Placeholder 5">
            <a:extLst>
              <a:ext uri="{FF2B5EF4-FFF2-40B4-BE49-F238E27FC236}">
                <a16:creationId xmlns:a16="http://schemas.microsoft.com/office/drawing/2014/main" id="{26EC0286-4FA5-DB4D-961C-C9035150A22E}"/>
              </a:ext>
            </a:extLst>
          </p:cNvPr>
          <p:cNvSpPr>
            <a:spLocks noGrp="1"/>
          </p:cNvSpPr>
          <p:nvPr>
            <p:ph type="ftr" sz="quarter" idx="18"/>
          </p:nvPr>
        </p:nvSpPr>
        <p:spPr/>
        <p:txBody>
          <a:bodyPr/>
          <a:lstStyle/>
          <a:p>
            <a:endParaRPr lang="en-US"/>
          </a:p>
        </p:txBody>
      </p:sp>
      <p:sp>
        <p:nvSpPr>
          <p:cNvPr id="14" name="Slide Number Placeholder 13">
            <a:extLst>
              <a:ext uri="{FF2B5EF4-FFF2-40B4-BE49-F238E27FC236}">
                <a16:creationId xmlns:a16="http://schemas.microsoft.com/office/drawing/2014/main" id="{D3A103EE-A109-9549-821B-7193CDF3E17F}"/>
              </a:ext>
            </a:extLst>
          </p:cNvPr>
          <p:cNvSpPr>
            <a:spLocks noGrp="1"/>
          </p:cNvSpPr>
          <p:nvPr>
            <p:ph type="sldNum" sz="quarter" idx="19"/>
          </p:nvPr>
        </p:nvSpPr>
        <p:spPr/>
        <p:txBody>
          <a:bodyPr/>
          <a:lstStyle/>
          <a:p>
            <a:fld id="{DB078953-70A8-534E-81F1-0E74C615D70D}" type="slidenum">
              <a:rPr lang="en-US" smtClean="0"/>
              <a:t>‹#›</a:t>
            </a:fld>
            <a:endParaRPr lang="en-US"/>
          </a:p>
        </p:txBody>
      </p:sp>
    </p:spTree>
    <p:extLst>
      <p:ext uri="{BB962C8B-B14F-4D97-AF65-F5344CB8AC3E}">
        <p14:creationId xmlns:p14="http://schemas.microsoft.com/office/powerpoint/2010/main" val="3022597940"/>
      </p:ext>
    </p:extLst>
  </p:cSld>
  <p:clrMapOvr>
    <a:masterClrMapping/>
  </p:clrMapOvr>
  <p:extLst>
    <p:ext uri="{DCECCB84-F9BA-43D5-87BE-67443E8EF086}">
      <p15:sldGuideLst xmlns:p15="http://schemas.microsoft.com/office/powerpoint/2012/main">
        <p15:guide id="1" orient="horz" pos="1434">
          <p15:clr>
            <a:srgbClr val="FBAE40"/>
          </p15:clr>
        </p15:guide>
        <p15:guide id="2" orient="horz" pos="1525">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ext and 3 Pictures with boxes">
    <p:spTree>
      <p:nvGrpSpPr>
        <p:cNvPr id="1" name=""/>
        <p:cNvGrpSpPr/>
        <p:nvPr/>
      </p:nvGrpSpPr>
      <p:grpSpPr>
        <a:xfrm>
          <a:off x="0" y="0"/>
          <a:ext cx="0" cy="0"/>
          <a:chOff x="0" y="0"/>
          <a:chExt cx="0" cy="0"/>
        </a:xfrm>
      </p:grpSpPr>
      <p:sp>
        <p:nvSpPr>
          <p:cNvPr id="2" name="Title 1"/>
          <p:cNvSpPr>
            <a:spLocks noGrp="1"/>
          </p:cNvSpPr>
          <p:nvPr>
            <p:ph type="title"/>
          </p:nvPr>
        </p:nvSpPr>
        <p:spPr>
          <a:xfrm>
            <a:off x="407988" y="365125"/>
            <a:ext cx="11380812" cy="1084263"/>
          </a:xfrm>
        </p:spPr>
        <p:txBody>
          <a:bodyPr/>
          <a:lstStyle/>
          <a:p>
            <a:r>
              <a:rPr lang="en-GB"/>
              <a:t>Click to edit Master title style</a:t>
            </a:r>
            <a:endParaRPr lang="en-US" dirty="0"/>
          </a:p>
        </p:txBody>
      </p:sp>
      <p:sp>
        <p:nvSpPr>
          <p:cNvPr id="10" name="Text Placeholder 2">
            <a:extLst>
              <a:ext uri="{FF2B5EF4-FFF2-40B4-BE49-F238E27FC236}">
                <a16:creationId xmlns:a16="http://schemas.microsoft.com/office/drawing/2014/main" id="{86494478-3D3E-894B-9652-AD035750548C}"/>
              </a:ext>
            </a:extLst>
          </p:cNvPr>
          <p:cNvSpPr>
            <a:spLocks noGrp="1"/>
          </p:cNvSpPr>
          <p:nvPr>
            <p:ph type="body" idx="15"/>
          </p:nvPr>
        </p:nvSpPr>
        <p:spPr>
          <a:xfrm>
            <a:off x="4116386" y="1601376"/>
            <a:ext cx="3960000" cy="1131215"/>
          </a:xfrm>
          <a:solidFill>
            <a:schemeClr val="tx1"/>
          </a:solidFill>
          <a:ln>
            <a:noFill/>
          </a:ln>
        </p:spPr>
        <p:txBody>
          <a:bodyPr lIns="36000" tIns="36000" rIns="36000" bIns="36000" anchor="ctr" anchorCtr="0"/>
          <a:lstStyle>
            <a:lvl1pPr marL="0" indent="0" algn="ctr">
              <a:spcBef>
                <a:spcPts val="0"/>
              </a:spcBef>
              <a:spcAft>
                <a:spcPts val="0"/>
              </a:spcAft>
              <a:buNone/>
              <a:defRPr sz="21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Picture Placeholder 10">
            <a:extLst>
              <a:ext uri="{FF2B5EF4-FFF2-40B4-BE49-F238E27FC236}">
                <a16:creationId xmlns:a16="http://schemas.microsoft.com/office/drawing/2014/main" id="{CF540559-B2D9-2E46-A3D6-32F0B01F69A5}"/>
              </a:ext>
            </a:extLst>
          </p:cNvPr>
          <p:cNvSpPr>
            <a:spLocks noGrp="1"/>
          </p:cNvSpPr>
          <p:nvPr>
            <p:ph type="pic" sz="quarter" idx="16" hasCustomPrompt="1"/>
          </p:nvPr>
        </p:nvSpPr>
        <p:spPr>
          <a:xfrm>
            <a:off x="4116386" y="2732442"/>
            <a:ext cx="3959225" cy="3477297"/>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4" name="Date Placeholder 3">
            <a:extLst>
              <a:ext uri="{FF2B5EF4-FFF2-40B4-BE49-F238E27FC236}">
                <a16:creationId xmlns:a16="http://schemas.microsoft.com/office/drawing/2014/main" id="{E485D2BF-D955-984C-BC88-5F6A8BCB9E71}"/>
              </a:ext>
            </a:extLst>
          </p:cNvPr>
          <p:cNvSpPr>
            <a:spLocks noGrp="1"/>
          </p:cNvSpPr>
          <p:nvPr>
            <p:ph type="dt" sz="half" idx="17"/>
          </p:nvPr>
        </p:nvSpPr>
        <p:spPr/>
        <p:txBody>
          <a:bodyPr/>
          <a:lstStyle/>
          <a:p>
            <a:fld id="{E1A72FE9-F4AB-AD44-AE31-21009CDCA896}" type="datetimeFigureOut">
              <a:rPr lang="en-US" smtClean="0"/>
              <a:t>10/19/24</a:t>
            </a:fld>
            <a:endParaRPr lang="en-US"/>
          </a:p>
        </p:txBody>
      </p:sp>
      <p:sp>
        <p:nvSpPr>
          <p:cNvPr id="6" name="Footer Placeholder 5">
            <a:extLst>
              <a:ext uri="{FF2B5EF4-FFF2-40B4-BE49-F238E27FC236}">
                <a16:creationId xmlns:a16="http://schemas.microsoft.com/office/drawing/2014/main" id="{26EC0286-4FA5-DB4D-961C-C9035150A22E}"/>
              </a:ext>
            </a:extLst>
          </p:cNvPr>
          <p:cNvSpPr>
            <a:spLocks noGrp="1"/>
          </p:cNvSpPr>
          <p:nvPr>
            <p:ph type="ftr" sz="quarter" idx="18"/>
          </p:nvPr>
        </p:nvSpPr>
        <p:spPr/>
        <p:txBody>
          <a:bodyPr/>
          <a:lstStyle/>
          <a:p>
            <a:endParaRPr lang="en-US"/>
          </a:p>
        </p:txBody>
      </p:sp>
      <p:sp>
        <p:nvSpPr>
          <p:cNvPr id="14" name="Slide Number Placeholder 13">
            <a:extLst>
              <a:ext uri="{FF2B5EF4-FFF2-40B4-BE49-F238E27FC236}">
                <a16:creationId xmlns:a16="http://schemas.microsoft.com/office/drawing/2014/main" id="{D3A103EE-A109-9549-821B-7193CDF3E17F}"/>
              </a:ext>
            </a:extLst>
          </p:cNvPr>
          <p:cNvSpPr>
            <a:spLocks noGrp="1"/>
          </p:cNvSpPr>
          <p:nvPr>
            <p:ph type="sldNum" sz="quarter" idx="19"/>
          </p:nvPr>
        </p:nvSpPr>
        <p:spPr/>
        <p:txBody>
          <a:bodyPr/>
          <a:lstStyle/>
          <a:p>
            <a:fld id="{DB078953-70A8-534E-81F1-0E74C615D70D}" type="slidenum">
              <a:rPr lang="en-US" smtClean="0"/>
              <a:t>‹#›</a:t>
            </a:fld>
            <a:endParaRPr lang="en-US"/>
          </a:p>
        </p:txBody>
      </p:sp>
      <p:sp>
        <p:nvSpPr>
          <p:cNvPr id="15" name="Text Placeholder 2">
            <a:extLst>
              <a:ext uri="{FF2B5EF4-FFF2-40B4-BE49-F238E27FC236}">
                <a16:creationId xmlns:a16="http://schemas.microsoft.com/office/drawing/2014/main" id="{F0E95B09-A858-4A4A-B159-8C5B917D41E5}"/>
              </a:ext>
            </a:extLst>
          </p:cNvPr>
          <p:cNvSpPr>
            <a:spLocks noGrp="1"/>
          </p:cNvSpPr>
          <p:nvPr>
            <p:ph type="body" idx="20"/>
          </p:nvPr>
        </p:nvSpPr>
        <p:spPr>
          <a:xfrm>
            <a:off x="3275" y="5078524"/>
            <a:ext cx="3960000" cy="1131215"/>
          </a:xfrm>
          <a:solidFill>
            <a:schemeClr val="tx1"/>
          </a:solidFill>
          <a:ln>
            <a:noFill/>
          </a:ln>
        </p:spPr>
        <p:txBody>
          <a:bodyPr lIns="36000" tIns="36000" rIns="36000" bIns="36000" anchor="ctr" anchorCtr="0"/>
          <a:lstStyle>
            <a:lvl1pPr marL="0" indent="0" algn="ctr">
              <a:spcBef>
                <a:spcPts val="0"/>
              </a:spcBef>
              <a:spcAft>
                <a:spcPts val="0"/>
              </a:spcAft>
              <a:buNone/>
              <a:defRPr sz="21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Picture Placeholder 10">
            <a:extLst>
              <a:ext uri="{FF2B5EF4-FFF2-40B4-BE49-F238E27FC236}">
                <a16:creationId xmlns:a16="http://schemas.microsoft.com/office/drawing/2014/main" id="{2FF76D54-8841-EA4B-B514-DFCE90D05C81}"/>
              </a:ext>
            </a:extLst>
          </p:cNvPr>
          <p:cNvSpPr>
            <a:spLocks noGrp="1"/>
          </p:cNvSpPr>
          <p:nvPr>
            <p:ph type="pic" sz="quarter" idx="21" hasCustomPrompt="1"/>
          </p:nvPr>
        </p:nvSpPr>
        <p:spPr>
          <a:xfrm>
            <a:off x="4050" y="1601376"/>
            <a:ext cx="3959225" cy="3477297"/>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17" name="Text Placeholder 2">
            <a:extLst>
              <a:ext uri="{FF2B5EF4-FFF2-40B4-BE49-F238E27FC236}">
                <a16:creationId xmlns:a16="http://schemas.microsoft.com/office/drawing/2014/main" id="{DED6363A-4107-5A4F-9E1E-0E88F802ABE9}"/>
              </a:ext>
            </a:extLst>
          </p:cNvPr>
          <p:cNvSpPr>
            <a:spLocks noGrp="1"/>
          </p:cNvSpPr>
          <p:nvPr>
            <p:ph type="body" idx="22"/>
          </p:nvPr>
        </p:nvSpPr>
        <p:spPr>
          <a:xfrm>
            <a:off x="8232388" y="5078524"/>
            <a:ext cx="3960000" cy="1131215"/>
          </a:xfrm>
          <a:solidFill>
            <a:schemeClr val="tx1"/>
          </a:solidFill>
          <a:ln>
            <a:noFill/>
          </a:ln>
        </p:spPr>
        <p:txBody>
          <a:bodyPr lIns="36000" tIns="36000" rIns="36000" bIns="36000" anchor="ctr" anchorCtr="0"/>
          <a:lstStyle>
            <a:lvl1pPr marL="0" indent="0" algn="ctr">
              <a:spcBef>
                <a:spcPts val="0"/>
              </a:spcBef>
              <a:spcAft>
                <a:spcPts val="0"/>
              </a:spcAft>
              <a:buNone/>
              <a:defRPr sz="21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8" name="Picture Placeholder 10">
            <a:extLst>
              <a:ext uri="{FF2B5EF4-FFF2-40B4-BE49-F238E27FC236}">
                <a16:creationId xmlns:a16="http://schemas.microsoft.com/office/drawing/2014/main" id="{91039F33-9CD5-004A-9F94-52D16B2EB081}"/>
              </a:ext>
            </a:extLst>
          </p:cNvPr>
          <p:cNvSpPr>
            <a:spLocks noGrp="1"/>
          </p:cNvSpPr>
          <p:nvPr>
            <p:ph type="pic" sz="quarter" idx="23" hasCustomPrompt="1"/>
          </p:nvPr>
        </p:nvSpPr>
        <p:spPr>
          <a:xfrm>
            <a:off x="8232388" y="1601376"/>
            <a:ext cx="3959225" cy="3477297"/>
          </a:xfrm>
          <a:pattFill prst="lgCheck">
            <a:fgClr>
              <a:schemeClr val="accent4"/>
            </a:fgClr>
            <a:bgClr>
              <a:schemeClr val="bg1"/>
            </a:bgClr>
          </a:pattFill>
        </p:spPr>
        <p:txBody>
          <a:bodyPr anchor="ctr"/>
          <a:lstStyle>
            <a:lvl1pPr algn="ctr">
              <a:defRPr/>
            </a:lvl1pPr>
          </a:lstStyle>
          <a:p>
            <a:r>
              <a:rPr lang="en-US" dirty="0"/>
              <a:t>Drag and Drop picture</a:t>
            </a:r>
          </a:p>
        </p:txBody>
      </p:sp>
    </p:spTree>
    <p:extLst>
      <p:ext uri="{BB962C8B-B14F-4D97-AF65-F5344CB8AC3E}">
        <p14:creationId xmlns:p14="http://schemas.microsoft.com/office/powerpoint/2010/main" val="1489152537"/>
      </p:ext>
    </p:extLst>
  </p:cSld>
  <p:clrMapOvr>
    <a:masterClrMapping/>
  </p:clrMapOvr>
  <p:extLst>
    <p:ext uri="{DCECCB84-F9BA-43D5-87BE-67443E8EF086}">
      <p15:sldGuideLst xmlns:p15="http://schemas.microsoft.com/office/powerpoint/2012/main">
        <p15:guide id="1" orient="horz" pos="1434">
          <p15:clr>
            <a:srgbClr val="FBAE40"/>
          </p15:clr>
        </p15:guide>
        <p15:guide id="2" orient="horz" pos="1525">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Picture Horizontal and texts">
    <p:spTree>
      <p:nvGrpSpPr>
        <p:cNvPr id="1" name=""/>
        <p:cNvGrpSpPr/>
        <p:nvPr/>
      </p:nvGrpSpPr>
      <p:grpSpPr>
        <a:xfrm>
          <a:off x="0" y="0"/>
          <a:ext cx="0" cy="0"/>
          <a:chOff x="0" y="0"/>
          <a:chExt cx="0" cy="0"/>
        </a:xfrm>
      </p:grpSpPr>
      <p:sp>
        <p:nvSpPr>
          <p:cNvPr id="2" name="Title 1"/>
          <p:cNvSpPr>
            <a:spLocks noGrp="1"/>
          </p:cNvSpPr>
          <p:nvPr>
            <p:ph type="title"/>
          </p:nvPr>
        </p:nvSpPr>
        <p:spPr>
          <a:xfrm>
            <a:off x="407988" y="365125"/>
            <a:ext cx="11380812" cy="1084263"/>
          </a:xfrm>
        </p:spPr>
        <p:txBody>
          <a:bodyPr/>
          <a:lstStyle/>
          <a:p>
            <a:r>
              <a:rPr lang="en-GB"/>
              <a:t>Click to edit Master title style</a:t>
            </a:r>
            <a:endParaRPr lang="en-US" dirty="0"/>
          </a:p>
        </p:txBody>
      </p:sp>
      <p:sp>
        <p:nvSpPr>
          <p:cNvPr id="11" name="Picture Placeholder 10">
            <a:extLst>
              <a:ext uri="{FF2B5EF4-FFF2-40B4-BE49-F238E27FC236}">
                <a16:creationId xmlns:a16="http://schemas.microsoft.com/office/drawing/2014/main" id="{8C125C7E-94FD-9B43-A74A-5A12DA74F2D5}"/>
              </a:ext>
            </a:extLst>
          </p:cNvPr>
          <p:cNvSpPr>
            <a:spLocks noGrp="1"/>
          </p:cNvSpPr>
          <p:nvPr>
            <p:ph type="pic" sz="quarter" idx="13" hasCustomPrompt="1"/>
          </p:nvPr>
        </p:nvSpPr>
        <p:spPr>
          <a:xfrm>
            <a:off x="412776" y="1592263"/>
            <a:ext cx="11376024" cy="2563906"/>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6" name="Text Placeholder 5">
            <a:extLst>
              <a:ext uri="{FF2B5EF4-FFF2-40B4-BE49-F238E27FC236}">
                <a16:creationId xmlns:a16="http://schemas.microsoft.com/office/drawing/2014/main" id="{FB7AFC8C-E604-7447-B130-D845972B5A81}"/>
              </a:ext>
            </a:extLst>
          </p:cNvPr>
          <p:cNvSpPr>
            <a:spLocks noGrp="1"/>
          </p:cNvSpPr>
          <p:nvPr>
            <p:ph type="body" sz="quarter" idx="14"/>
          </p:nvPr>
        </p:nvSpPr>
        <p:spPr>
          <a:xfrm>
            <a:off x="407989" y="4294188"/>
            <a:ext cx="3708400" cy="1906587"/>
          </a:xfrm>
        </p:spPr>
        <p:txBody>
          <a:bodyPr/>
          <a:lstStyle/>
          <a:p>
            <a:pPr lvl="0"/>
            <a:r>
              <a:rPr lang="en-GB"/>
              <a:t>Click to edit Master text styles</a:t>
            </a:r>
          </a:p>
          <a:p>
            <a:pPr lvl="1"/>
            <a:r>
              <a:rPr lang="en-GB"/>
              <a:t>Second level</a:t>
            </a:r>
          </a:p>
          <a:p>
            <a:pPr lvl="2"/>
            <a:r>
              <a:rPr lang="en-GB"/>
              <a:t>Third level</a:t>
            </a:r>
          </a:p>
        </p:txBody>
      </p:sp>
      <p:sp>
        <p:nvSpPr>
          <p:cNvPr id="14" name="Text Placeholder 5">
            <a:extLst>
              <a:ext uri="{FF2B5EF4-FFF2-40B4-BE49-F238E27FC236}">
                <a16:creationId xmlns:a16="http://schemas.microsoft.com/office/drawing/2014/main" id="{3933DD4F-F84F-4A45-A378-099F8963A574}"/>
              </a:ext>
            </a:extLst>
          </p:cNvPr>
          <p:cNvSpPr>
            <a:spLocks noGrp="1"/>
          </p:cNvSpPr>
          <p:nvPr>
            <p:ph type="body" sz="quarter" idx="15"/>
          </p:nvPr>
        </p:nvSpPr>
        <p:spPr>
          <a:xfrm>
            <a:off x="4267201" y="4294188"/>
            <a:ext cx="3665537" cy="1906587"/>
          </a:xfrm>
        </p:spPr>
        <p:txBody>
          <a:bodyPr/>
          <a:lstStyle/>
          <a:p>
            <a:pPr lvl="0"/>
            <a:r>
              <a:rPr lang="en-GB"/>
              <a:t>Click to edit Master text styles</a:t>
            </a:r>
          </a:p>
          <a:p>
            <a:pPr lvl="1"/>
            <a:r>
              <a:rPr lang="en-GB"/>
              <a:t>Second level</a:t>
            </a:r>
          </a:p>
          <a:p>
            <a:pPr lvl="2"/>
            <a:r>
              <a:rPr lang="en-GB"/>
              <a:t>Third level</a:t>
            </a:r>
          </a:p>
        </p:txBody>
      </p:sp>
      <p:sp>
        <p:nvSpPr>
          <p:cNvPr id="3" name="Date Placeholder 2">
            <a:extLst>
              <a:ext uri="{FF2B5EF4-FFF2-40B4-BE49-F238E27FC236}">
                <a16:creationId xmlns:a16="http://schemas.microsoft.com/office/drawing/2014/main" id="{E423D880-B3D6-7548-AFF1-D644AAD7B366}"/>
              </a:ext>
            </a:extLst>
          </p:cNvPr>
          <p:cNvSpPr>
            <a:spLocks noGrp="1"/>
          </p:cNvSpPr>
          <p:nvPr>
            <p:ph type="dt" sz="half" idx="16"/>
          </p:nvPr>
        </p:nvSpPr>
        <p:spPr/>
        <p:txBody>
          <a:bodyPr/>
          <a:lstStyle/>
          <a:p>
            <a:fld id="{E1A72FE9-F4AB-AD44-AE31-21009CDCA896}" type="datetimeFigureOut">
              <a:rPr lang="en-US" smtClean="0"/>
              <a:t>10/19/24</a:t>
            </a:fld>
            <a:endParaRPr lang="en-US"/>
          </a:p>
        </p:txBody>
      </p:sp>
      <p:sp>
        <p:nvSpPr>
          <p:cNvPr id="4" name="Footer Placeholder 3">
            <a:extLst>
              <a:ext uri="{FF2B5EF4-FFF2-40B4-BE49-F238E27FC236}">
                <a16:creationId xmlns:a16="http://schemas.microsoft.com/office/drawing/2014/main" id="{62487D45-A6BD-6040-8ECE-F9608F53134E}"/>
              </a:ext>
            </a:extLst>
          </p:cNvPr>
          <p:cNvSpPr>
            <a:spLocks noGrp="1"/>
          </p:cNvSpPr>
          <p:nvPr>
            <p:ph type="ftr" sz="quarter" idx="17"/>
          </p:nvPr>
        </p:nvSpPr>
        <p:spPr/>
        <p:txBody>
          <a:bodyPr/>
          <a:lstStyle/>
          <a:p>
            <a:endParaRPr lang="en-US"/>
          </a:p>
        </p:txBody>
      </p:sp>
      <p:sp>
        <p:nvSpPr>
          <p:cNvPr id="5" name="Slide Number Placeholder 4">
            <a:extLst>
              <a:ext uri="{FF2B5EF4-FFF2-40B4-BE49-F238E27FC236}">
                <a16:creationId xmlns:a16="http://schemas.microsoft.com/office/drawing/2014/main" id="{381D3D89-638E-6949-858F-F83F83B33D28}"/>
              </a:ext>
            </a:extLst>
          </p:cNvPr>
          <p:cNvSpPr>
            <a:spLocks noGrp="1"/>
          </p:cNvSpPr>
          <p:nvPr>
            <p:ph type="sldNum" sz="quarter" idx="18"/>
          </p:nvPr>
        </p:nvSpPr>
        <p:spPr/>
        <p:txBody>
          <a:bodyPr/>
          <a:lstStyle/>
          <a:p>
            <a:fld id="{DB078953-70A8-534E-81F1-0E74C615D70D}" type="slidenum">
              <a:rPr lang="en-US" smtClean="0"/>
              <a:t>‹#›</a:t>
            </a:fld>
            <a:endParaRPr lang="en-US"/>
          </a:p>
        </p:txBody>
      </p:sp>
      <p:sp>
        <p:nvSpPr>
          <p:cNvPr id="9" name="Text Placeholder 5">
            <a:extLst>
              <a:ext uri="{FF2B5EF4-FFF2-40B4-BE49-F238E27FC236}">
                <a16:creationId xmlns:a16="http://schemas.microsoft.com/office/drawing/2014/main" id="{6A3085A2-8BF3-9742-B023-7524E7B1C8EB}"/>
              </a:ext>
            </a:extLst>
          </p:cNvPr>
          <p:cNvSpPr>
            <a:spLocks noGrp="1"/>
          </p:cNvSpPr>
          <p:nvPr>
            <p:ph type="body" sz="quarter" idx="19"/>
          </p:nvPr>
        </p:nvSpPr>
        <p:spPr>
          <a:xfrm>
            <a:off x="8085668" y="4294188"/>
            <a:ext cx="3703132" cy="1906587"/>
          </a:xfrm>
        </p:spPr>
        <p:txBody>
          <a:bodyPr/>
          <a:lstStyle/>
          <a:p>
            <a:pPr lvl="0"/>
            <a:r>
              <a:rPr lang="en-GB"/>
              <a:t>Click to edit Master text styles</a:t>
            </a:r>
          </a:p>
          <a:p>
            <a:pPr lvl="1"/>
            <a:r>
              <a:rPr lang="en-GB"/>
              <a:t>Second level</a:t>
            </a:r>
          </a:p>
          <a:p>
            <a:pPr lvl="2"/>
            <a:r>
              <a:rPr lang="en-GB"/>
              <a:t>Third level</a:t>
            </a:r>
          </a:p>
        </p:txBody>
      </p:sp>
    </p:spTree>
    <p:extLst>
      <p:ext uri="{BB962C8B-B14F-4D97-AF65-F5344CB8AC3E}">
        <p14:creationId xmlns:p14="http://schemas.microsoft.com/office/powerpoint/2010/main" val="2351637263"/>
      </p:ext>
    </p:extLst>
  </p:cSld>
  <p:clrMapOvr>
    <a:masterClrMapping/>
  </p:clrMapOvr>
  <p:extLst>
    <p:ext uri="{DCECCB84-F9BA-43D5-87BE-67443E8EF086}">
      <p15:sldGuideLst xmlns:p15="http://schemas.microsoft.com/office/powerpoint/2012/main">
        <p15:guide id="1" orient="horz" pos="1434">
          <p15:clr>
            <a:srgbClr val="FBAE40"/>
          </p15:clr>
        </p15:guide>
        <p15:guide id="2" orient="horz" pos="1525">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icture Horizontal and text in boxes">
    <p:spTree>
      <p:nvGrpSpPr>
        <p:cNvPr id="1" name=""/>
        <p:cNvGrpSpPr/>
        <p:nvPr/>
      </p:nvGrpSpPr>
      <p:grpSpPr>
        <a:xfrm>
          <a:off x="0" y="0"/>
          <a:ext cx="0" cy="0"/>
          <a:chOff x="0" y="0"/>
          <a:chExt cx="0" cy="0"/>
        </a:xfrm>
      </p:grpSpPr>
      <p:sp>
        <p:nvSpPr>
          <p:cNvPr id="2" name="Title 1"/>
          <p:cNvSpPr>
            <a:spLocks noGrp="1"/>
          </p:cNvSpPr>
          <p:nvPr>
            <p:ph type="title"/>
          </p:nvPr>
        </p:nvSpPr>
        <p:spPr>
          <a:xfrm>
            <a:off x="407988" y="365125"/>
            <a:ext cx="11380812" cy="1084263"/>
          </a:xfrm>
        </p:spPr>
        <p:txBody>
          <a:bodyPr/>
          <a:lstStyle/>
          <a:p>
            <a:r>
              <a:rPr lang="en-GB"/>
              <a:t>Click to edit Master title style</a:t>
            </a:r>
            <a:endParaRPr lang="en-US" dirty="0"/>
          </a:p>
        </p:txBody>
      </p:sp>
      <p:sp>
        <p:nvSpPr>
          <p:cNvPr id="11" name="Picture Placeholder 10">
            <a:extLst>
              <a:ext uri="{FF2B5EF4-FFF2-40B4-BE49-F238E27FC236}">
                <a16:creationId xmlns:a16="http://schemas.microsoft.com/office/drawing/2014/main" id="{8C125C7E-94FD-9B43-A74A-5A12DA74F2D5}"/>
              </a:ext>
            </a:extLst>
          </p:cNvPr>
          <p:cNvSpPr>
            <a:spLocks noGrp="1"/>
          </p:cNvSpPr>
          <p:nvPr>
            <p:ph type="pic" sz="quarter" idx="13" hasCustomPrompt="1"/>
          </p:nvPr>
        </p:nvSpPr>
        <p:spPr>
          <a:xfrm>
            <a:off x="0" y="1592263"/>
            <a:ext cx="12192000" cy="2945870"/>
          </a:xfrm>
          <a:pattFill prst="lgCheck">
            <a:fgClr>
              <a:schemeClr val="accent4"/>
            </a:fgClr>
            <a:bgClr>
              <a:schemeClr val="bg1"/>
            </a:bgClr>
          </a:pattFill>
        </p:spPr>
        <p:txBody>
          <a:bodyPr anchor="ctr"/>
          <a:lstStyle>
            <a:lvl1pPr algn="ctr">
              <a:defRPr/>
            </a:lvl1pPr>
          </a:lstStyle>
          <a:p>
            <a:r>
              <a:rPr lang="en-US" dirty="0"/>
              <a:t>Drag and Drop picture</a:t>
            </a:r>
          </a:p>
        </p:txBody>
      </p:sp>
      <p:sp>
        <p:nvSpPr>
          <p:cNvPr id="6" name="Text Placeholder 5">
            <a:extLst>
              <a:ext uri="{FF2B5EF4-FFF2-40B4-BE49-F238E27FC236}">
                <a16:creationId xmlns:a16="http://schemas.microsoft.com/office/drawing/2014/main" id="{FB7AFC8C-E604-7447-B130-D845972B5A81}"/>
              </a:ext>
            </a:extLst>
          </p:cNvPr>
          <p:cNvSpPr>
            <a:spLocks noGrp="1"/>
          </p:cNvSpPr>
          <p:nvPr>
            <p:ph type="body" sz="quarter" idx="14"/>
          </p:nvPr>
        </p:nvSpPr>
        <p:spPr>
          <a:xfrm>
            <a:off x="407989" y="4294188"/>
            <a:ext cx="3708400" cy="1906587"/>
          </a:xfrm>
          <a:solidFill>
            <a:schemeClr val="tx1"/>
          </a:solidFill>
        </p:spPr>
        <p:txBody>
          <a:bodyPr tIns="72000"/>
          <a:lstStyle>
            <a:lvl1pPr algn="ctr">
              <a:defRPr>
                <a:solidFill>
                  <a:schemeClr val="bg2"/>
                </a:solidFill>
              </a:defRPr>
            </a:lvl1pPr>
            <a:lvl2pPr algn="ctr">
              <a:defRPr>
                <a:solidFill>
                  <a:schemeClr val="bg2"/>
                </a:solidFill>
              </a:defRPr>
            </a:lvl2pPr>
            <a:lvl3pPr algn="ctr">
              <a:defRPr>
                <a:solidFill>
                  <a:schemeClr val="bg2"/>
                </a:solidFill>
              </a:defRPr>
            </a:lvl3pPr>
          </a:lstStyle>
          <a:p>
            <a:pPr lvl="0"/>
            <a:r>
              <a:rPr lang="en-GB"/>
              <a:t>Click to edit Master text styles</a:t>
            </a:r>
          </a:p>
          <a:p>
            <a:pPr lvl="1"/>
            <a:r>
              <a:rPr lang="en-GB"/>
              <a:t>Second level</a:t>
            </a:r>
          </a:p>
          <a:p>
            <a:pPr lvl="2"/>
            <a:r>
              <a:rPr lang="en-GB"/>
              <a:t>Third level</a:t>
            </a:r>
          </a:p>
        </p:txBody>
      </p:sp>
      <p:sp>
        <p:nvSpPr>
          <p:cNvPr id="14" name="Text Placeholder 5">
            <a:extLst>
              <a:ext uri="{FF2B5EF4-FFF2-40B4-BE49-F238E27FC236}">
                <a16:creationId xmlns:a16="http://schemas.microsoft.com/office/drawing/2014/main" id="{3933DD4F-F84F-4A45-A378-099F8963A574}"/>
              </a:ext>
            </a:extLst>
          </p:cNvPr>
          <p:cNvSpPr>
            <a:spLocks noGrp="1"/>
          </p:cNvSpPr>
          <p:nvPr>
            <p:ph type="body" sz="quarter" idx="15"/>
          </p:nvPr>
        </p:nvSpPr>
        <p:spPr>
          <a:xfrm>
            <a:off x="4267201" y="4294188"/>
            <a:ext cx="3665537" cy="1906587"/>
          </a:xfrm>
          <a:solidFill>
            <a:schemeClr val="tx1"/>
          </a:solidFill>
        </p:spPr>
        <p:txBody>
          <a:bodyPr tIns="72000"/>
          <a:lstStyle>
            <a:lvl1pPr algn="ctr">
              <a:defRPr>
                <a:solidFill>
                  <a:schemeClr val="bg2"/>
                </a:solidFill>
              </a:defRPr>
            </a:lvl1pPr>
            <a:lvl2pPr algn="ctr">
              <a:defRPr>
                <a:solidFill>
                  <a:schemeClr val="bg2"/>
                </a:solidFill>
              </a:defRPr>
            </a:lvl2pPr>
            <a:lvl3pPr algn="ctr">
              <a:defRPr>
                <a:solidFill>
                  <a:schemeClr val="bg2"/>
                </a:solidFill>
              </a:defRPr>
            </a:lvl3pPr>
          </a:lstStyle>
          <a:p>
            <a:pPr lvl="0"/>
            <a:r>
              <a:rPr lang="en-GB"/>
              <a:t>Click to edit Master text styles</a:t>
            </a:r>
          </a:p>
          <a:p>
            <a:pPr lvl="1"/>
            <a:r>
              <a:rPr lang="en-GB"/>
              <a:t>Second level</a:t>
            </a:r>
          </a:p>
          <a:p>
            <a:pPr lvl="2"/>
            <a:r>
              <a:rPr lang="en-GB"/>
              <a:t>Third level</a:t>
            </a:r>
          </a:p>
        </p:txBody>
      </p:sp>
      <p:sp>
        <p:nvSpPr>
          <p:cNvPr id="3" name="Date Placeholder 2">
            <a:extLst>
              <a:ext uri="{FF2B5EF4-FFF2-40B4-BE49-F238E27FC236}">
                <a16:creationId xmlns:a16="http://schemas.microsoft.com/office/drawing/2014/main" id="{E423D880-B3D6-7548-AFF1-D644AAD7B366}"/>
              </a:ext>
            </a:extLst>
          </p:cNvPr>
          <p:cNvSpPr>
            <a:spLocks noGrp="1"/>
          </p:cNvSpPr>
          <p:nvPr>
            <p:ph type="dt" sz="half" idx="16"/>
          </p:nvPr>
        </p:nvSpPr>
        <p:spPr/>
        <p:txBody>
          <a:bodyPr/>
          <a:lstStyle/>
          <a:p>
            <a:fld id="{E1A72FE9-F4AB-AD44-AE31-21009CDCA896}" type="datetimeFigureOut">
              <a:rPr lang="en-US" smtClean="0"/>
              <a:t>10/19/24</a:t>
            </a:fld>
            <a:endParaRPr lang="en-US"/>
          </a:p>
        </p:txBody>
      </p:sp>
      <p:sp>
        <p:nvSpPr>
          <p:cNvPr id="4" name="Footer Placeholder 3">
            <a:extLst>
              <a:ext uri="{FF2B5EF4-FFF2-40B4-BE49-F238E27FC236}">
                <a16:creationId xmlns:a16="http://schemas.microsoft.com/office/drawing/2014/main" id="{62487D45-A6BD-6040-8ECE-F9608F53134E}"/>
              </a:ext>
            </a:extLst>
          </p:cNvPr>
          <p:cNvSpPr>
            <a:spLocks noGrp="1"/>
          </p:cNvSpPr>
          <p:nvPr>
            <p:ph type="ftr" sz="quarter" idx="17"/>
          </p:nvPr>
        </p:nvSpPr>
        <p:spPr/>
        <p:txBody>
          <a:bodyPr/>
          <a:lstStyle/>
          <a:p>
            <a:endParaRPr lang="en-US"/>
          </a:p>
        </p:txBody>
      </p:sp>
      <p:sp>
        <p:nvSpPr>
          <p:cNvPr id="5" name="Slide Number Placeholder 4">
            <a:extLst>
              <a:ext uri="{FF2B5EF4-FFF2-40B4-BE49-F238E27FC236}">
                <a16:creationId xmlns:a16="http://schemas.microsoft.com/office/drawing/2014/main" id="{381D3D89-638E-6949-858F-F83F83B33D28}"/>
              </a:ext>
            </a:extLst>
          </p:cNvPr>
          <p:cNvSpPr>
            <a:spLocks noGrp="1"/>
          </p:cNvSpPr>
          <p:nvPr>
            <p:ph type="sldNum" sz="quarter" idx="18"/>
          </p:nvPr>
        </p:nvSpPr>
        <p:spPr/>
        <p:txBody>
          <a:bodyPr/>
          <a:lstStyle/>
          <a:p>
            <a:fld id="{DB078953-70A8-534E-81F1-0E74C615D70D}" type="slidenum">
              <a:rPr lang="en-US" smtClean="0"/>
              <a:t>‹#›</a:t>
            </a:fld>
            <a:endParaRPr lang="en-US"/>
          </a:p>
        </p:txBody>
      </p:sp>
      <p:sp>
        <p:nvSpPr>
          <p:cNvPr id="9" name="Text Placeholder 5">
            <a:extLst>
              <a:ext uri="{FF2B5EF4-FFF2-40B4-BE49-F238E27FC236}">
                <a16:creationId xmlns:a16="http://schemas.microsoft.com/office/drawing/2014/main" id="{6A3085A2-8BF3-9742-B023-7524E7B1C8EB}"/>
              </a:ext>
            </a:extLst>
          </p:cNvPr>
          <p:cNvSpPr>
            <a:spLocks noGrp="1"/>
          </p:cNvSpPr>
          <p:nvPr>
            <p:ph type="body" sz="quarter" idx="19"/>
          </p:nvPr>
        </p:nvSpPr>
        <p:spPr>
          <a:xfrm>
            <a:off x="8085668" y="4294188"/>
            <a:ext cx="3703132" cy="1906587"/>
          </a:xfrm>
          <a:solidFill>
            <a:schemeClr val="tx1"/>
          </a:solidFill>
        </p:spPr>
        <p:txBody>
          <a:bodyPr tIns="72000"/>
          <a:lstStyle>
            <a:lvl1pPr algn="ctr">
              <a:defRPr>
                <a:solidFill>
                  <a:schemeClr val="bg2"/>
                </a:solidFill>
              </a:defRPr>
            </a:lvl1pPr>
            <a:lvl2pPr algn="ctr">
              <a:defRPr>
                <a:solidFill>
                  <a:schemeClr val="bg2"/>
                </a:solidFill>
              </a:defRPr>
            </a:lvl2pPr>
            <a:lvl3pPr algn="ctr">
              <a:defRPr>
                <a:solidFill>
                  <a:schemeClr val="bg2"/>
                </a:solidFill>
              </a:defRPr>
            </a:lvl3pPr>
          </a:lstStyle>
          <a:p>
            <a:pPr lvl="0"/>
            <a:r>
              <a:rPr lang="en-GB"/>
              <a:t>Click to edit Master text styles</a:t>
            </a:r>
          </a:p>
          <a:p>
            <a:pPr lvl="1"/>
            <a:r>
              <a:rPr lang="en-GB"/>
              <a:t>Second level</a:t>
            </a:r>
          </a:p>
          <a:p>
            <a:pPr lvl="2"/>
            <a:r>
              <a:rPr lang="en-GB"/>
              <a:t>Third level</a:t>
            </a:r>
          </a:p>
        </p:txBody>
      </p:sp>
    </p:spTree>
    <p:extLst>
      <p:ext uri="{BB962C8B-B14F-4D97-AF65-F5344CB8AC3E}">
        <p14:creationId xmlns:p14="http://schemas.microsoft.com/office/powerpoint/2010/main" val="4228624236"/>
      </p:ext>
    </p:extLst>
  </p:cSld>
  <p:clrMapOvr>
    <a:masterClrMapping/>
  </p:clrMapOvr>
  <p:extLst>
    <p:ext uri="{DCECCB84-F9BA-43D5-87BE-67443E8EF086}">
      <p15:sldGuideLst xmlns:p15="http://schemas.microsoft.com/office/powerpoint/2012/main">
        <p15:guide id="1" orient="horz" pos="1434">
          <p15:clr>
            <a:srgbClr val="FBAE40"/>
          </p15:clr>
        </p15:guide>
        <p15:guide id="2" orient="horz" pos="1525">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Chapter Header">
    <p:spTree>
      <p:nvGrpSpPr>
        <p:cNvPr id="1" name=""/>
        <p:cNvGrpSpPr/>
        <p:nvPr/>
      </p:nvGrpSpPr>
      <p:grpSpPr>
        <a:xfrm>
          <a:off x="0" y="0"/>
          <a:ext cx="0" cy="0"/>
          <a:chOff x="0" y="0"/>
          <a:chExt cx="0" cy="0"/>
        </a:xfrm>
      </p:grpSpPr>
      <p:sp>
        <p:nvSpPr>
          <p:cNvPr id="2" name="Title 1"/>
          <p:cNvSpPr>
            <a:spLocks noGrp="1"/>
          </p:cNvSpPr>
          <p:nvPr>
            <p:ph type="title"/>
          </p:nvPr>
        </p:nvSpPr>
        <p:spPr>
          <a:xfrm>
            <a:off x="407987" y="1709738"/>
            <a:ext cx="11376025" cy="2852737"/>
          </a:xfrm>
        </p:spPr>
        <p:txBody>
          <a:bodyPr anchor="b"/>
          <a:lstStyle>
            <a:lvl1pPr>
              <a:defRPr sz="5000"/>
            </a:lvl1pPr>
          </a:lstStyle>
          <a:p>
            <a:r>
              <a:rPr lang="en-GB"/>
              <a:t>Click to edit Master title style</a:t>
            </a:r>
            <a:endParaRPr lang="en-US" dirty="0"/>
          </a:p>
        </p:txBody>
      </p:sp>
      <p:sp>
        <p:nvSpPr>
          <p:cNvPr id="3" name="Text Placeholder 2"/>
          <p:cNvSpPr>
            <a:spLocks noGrp="1"/>
          </p:cNvSpPr>
          <p:nvPr>
            <p:ph type="body" idx="1"/>
          </p:nvPr>
        </p:nvSpPr>
        <p:spPr>
          <a:xfrm>
            <a:off x="407987" y="4589463"/>
            <a:ext cx="11376026" cy="1500187"/>
          </a:xfrm>
        </p:spPr>
        <p:txBody>
          <a:bodyPr/>
          <a:lstStyle>
            <a:lvl1pPr marL="0" indent="0">
              <a:buNone/>
              <a:defRPr sz="2400">
                <a:solidFill>
                  <a:schemeClr val="accent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6">
            <a:extLst>
              <a:ext uri="{FF2B5EF4-FFF2-40B4-BE49-F238E27FC236}">
                <a16:creationId xmlns:a16="http://schemas.microsoft.com/office/drawing/2014/main" id="{33FFEBF6-CE90-CC4E-8695-4D9E4AF1C9F7}"/>
              </a:ext>
            </a:extLst>
          </p:cNvPr>
          <p:cNvSpPr>
            <a:spLocks noGrp="1"/>
          </p:cNvSpPr>
          <p:nvPr>
            <p:ph type="dt" sz="half" idx="10"/>
          </p:nvPr>
        </p:nvSpPr>
        <p:spPr/>
        <p:txBody>
          <a:bodyPr/>
          <a:lstStyle/>
          <a:p>
            <a:fld id="{E1A72FE9-F4AB-AD44-AE31-21009CDCA896}" type="datetimeFigureOut">
              <a:rPr lang="en-US" smtClean="0"/>
              <a:t>10/19/24</a:t>
            </a:fld>
            <a:endParaRPr lang="en-US"/>
          </a:p>
        </p:txBody>
      </p:sp>
      <p:sp>
        <p:nvSpPr>
          <p:cNvPr id="8" name="Footer Placeholder 7">
            <a:extLst>
              <a:ext uri="{FF2B5EF4-FFF2-40B4-BE49-F238E27FC236}">
                <a16:creationId xmlns:a16="http://schemas.microsoft.com/office/drawing/2014/main" id="{106BCDCA-F2B2-9249-AB85-06169E64A5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6B4A1B0-EF49-4F43-ACA9-496419739709}"/>
              </a:ext>
            </a:extLst>
          </p:cNvPr>
          <p:cNvSpPr>
            <a:spLocks noGrp="1"/>
          </p:cNvSpPr>
          <p:nvPr>
            <p:ph type="sldNum" sz="quarter" idx="12"/>
          </p:nvPr>
        </p:nvSpPr>
        <p:spPr/>
        <p:txBody>
          <a:bodyPr/>
          <a:lstStyle/>
          <a:p>
            <a:fld id="{DB078953-70A8-534E-81F1-0E74C615D70D}" type="slidenum">
              <a:rPr lang="en-US" smtClean="0"/>
              <a:t>‹#›</a:t>
            </a:fld>
            <a:endParaRPr lang="en-US"/>
          </a:p>
        </p:txBody>
      </p:sp>
    </p:spTree>
    <p:extLst>
      <p:ext uri="{BB962C8B-B14F-4D97-AF65-F5344CB8AC3E}">
        <p14:creationId xmlns:p14="http://schemas.microsoft.com/office/powerpoint/2010/main" val="7571967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Date Placeholder 5">
            <a:extLst>
              <a:ext uri="{FF2B5EF4-FFF2-40B4-BE49-F238E27FC236}">
                <a16:creationId xmlns:a16="http://schemas.microsoft.com/office/drawing/2014/main" id="{2F8F7083-D188-D543-8008-F25F138E955C}"/>
              </a:ext>
            </a:extLst>
          </p:cNvPr>
          <p:cNvSpPr>
            <a:spLocks noGrp="1"/>
          </p:cNvSpPr>
          <p:nvPr>
            <p:ph type="dt" sz="half" idx="10"/>
          </p:nvPr>
        </p:nvSpPr>
        <p:spPr/>
        <p:txBody>
          <a:bodyPr/>
          <a:lstStyle/>
          <a:p>
            <a:fld id="{E1A72FE9-F4AB-AD44-AE31-21009CDCA896}" type="datetimeFigureOut">
              <a:rPr lang="en-US" smtClean="0"/>
              <a:t>10/19/24</a:t>
            </a:fld>
            <a:endParaRPr lang="en-US"/>
          </a:p>
        </p:txBody>
      </p:sp>
      <p:sp>
        <p:nvSpPr>
          <p:cNvPr id="7" name="Footer Placeholder 6">
            <a:extLst>
              <a:ext uri="{FF2B5EF4-FFF2-40B4-BE49-F238E27FC236}">
                <a16:creationId xmlns:a16="http://schemas.microsoft.com/office/drawing/2014/main" id="{DA980EB7-C2CB-9D4D-8C5E-3EB093178EB7}"/>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2F74050C-1801-2345-9DC3-F06B163A28D3}"/>
              </a:ext>
            </a:extLst>
          </p:cNvPr>
          <p:cNvSpPr>
            <a:spLocks noGrp="1"/>
          </p:cNvSpPr>
          <p:nvPr>
            <p:ph type="sldNum" sz="quarter" idx="12"/>
          </p:nvPr>
        </p:nvSpPr>
        <p:spPr/>
        <p:txBody>
          <a:bodyPr/>
          <a:lstStyle/>
          <a:p>
            <a:fld id="{DB078953-70A8-534E-81F1-0E74C615D70D}" type="slidenum">
              <a:rPr lang="en-US" smtClean="0"/>
              <a:t>‹#›</a:t>
            </a:fld>
            <a:endParaRPr lang="en-US"/>
          </a:p>
        </p:txBody>
      </p:sp>
    </p:spTree>
    <p:extLst>
      <p:ext uri="{BB962C8B-B14F-4D97-AF65-F5344CB8AC3E}">
        <p14:creationId xmlns:p14="http://schemas.microsoft.com/office/powerpoint/2010/main" val="2913052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0461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a:extLst>
              <a:ext uri="{FF2B5EF4-FFF2-40B4-BE49-F238E27FC236}">
                <a16:creationId xmlns:a16="http://schemas.microsoft.com/office/drawing/2014/main" id="{119B3E2A-0B0F-434E-B8B5-23D05F72C797}"/>
              </a:ext>
            </a:extLst>
          </p:cNvPr>
          <p:cNvSpPr>
            <a:spLocks noGrp="1"/>
          </p:cNvSpPr>
          <p:nvPr>
            <p:ph type="dt" sz="half" idx="10"/>
          </p:nvPr>
        </p:nvSpPr>
        <p:spPr/>
        <p:txBody>
          <a:bodyPr/>
          <a:lstStyle/>
          <a:p>
            <a:fld id="{E1A72FE9-F4AB-AD44-AE31-21009CDCA896}" type="datetimeFigureOut">
              <a:rPr lang="en-US" smtClean="0"/>
              <a:t>10/19/24</a:t>
            </a:fld>
            <a:endParaRPr lang="en-US"/>
          </a:p>
        </p:txBody>
      </p:sp>
      <p:sp>
        <p:nvSpPr>
          <p:cNvPr id="8" name="Footer Placeholder 7">
            <a:extLst>
              <a:ext uri="{FF2B5EF4-FFF2-40B4-BE49-F238E27FC236}">
                <a16:creationId xmlns:a16="http://schemas.microsoft.com/office/drawing/2014/main" id="{33CECA80-B569-3D47-B163-138B2BA81B8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FD8CA65-7C13-A442-AF74-D3BBDBCB28BF}"/>
              </a:ext>
            </a:extLst>
          </p:cNvPr>
          <p:cNvSpPr>
            <a:spLocks noGrp="1"/>
          </p:cNvSpPr>
          <p:nvPr>
            <p:ph type="sldNum" sz="quarter" idx="12"/>
          </p:nvPr>
        </p:nvSpPr>
        <p:spPr/>
        <p:txBody>
          <a:bodyPr/>
          <a:lstStyle/>
          <a:p>
            <a:fld id="{DB078953-70A8-534E-81F1-0E74C615D70D}" type="slidenum">
              <a:rPr lang="en-US" smtClean="0"/>
              <a:t>‹#›</a:t>
            </a:fld>
            <a:endParaRPr lang="en-US"/>
          </a:p>
        </p:txBody>
      </p:sp>
    </p:spTree>
    <p:extLst>
      <p:ext uri="{BB962C8B-B14F-4D97-AF65-F5344CB8AC3E}">
        <p14:creationId xmlns:p14="http://schemas.microsoft.com/office/powerpoint/2010/main" val="24444102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1F763763-5414-8544-AF6D-F8D5C9B1117C}"/>
              </a:ext>
            </a:extLst>
          </p:cNvPr>
          <p:cNvSpPr>
            <a:spLocks noGrp="1"/>
          </p:cNvSpPr>
          <p:nvPr>
            <p:ph type="dt" sz="half" idx="10"/>
          </p:nvPr>
        </p:nvSpPr>
        <p:spPr/>
        <p:txBody>
          <a:bodyPr/>
          <a:lstStyle/>
          <a:p>
            <a:fld id="{E1A72FE9-F4AB-AD44-AE31-21009CDCA896}" type="datetimeFigureOut">
              <a:rPr lang="en-US" smtClean="0"/>
              <a:t>10/19/24</a:t>
            </a:fld>
            <a:endParaRPr lang="en-US"/>
          </a:p>
        </p:txBody>
      </p:sp>
      <p:sp>
        <p:nvSpPr>
          <p:cNvPr id="6" name="Footer Placeholder 5">
            <a:extLst>
              <a:ext uri="{FF2B5EF4-FFF2-40B4-BE49-F238E27FC236}">
                <a16:creationId xmlns:a16="http://schemas.microsoft.com/office/drawing/2014/main" id="{7618A5D0-906E-0046-B0F3-96283308CD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4B140E-F283-BD43-9D8C-905BDA421CF5}"/>
              </a:ext>
            </a:extLst>
          </p:cNvPr>
          <p:cNvSpPr>
            <a:spLocks noGrp="1"/>
          </p:cNvSpPr>
          <p:nvPr>
            <p:ph type="sldNum" sz="quarter" idx="12"/>
          </p:nvPr>
        </p:nvSpPr>
        <p:spPr/>
        <p:txBody>
          <a:bodyPr/>
          <a:lstStyle/>
          <a:p>
            <a:fld id="{DB078953-70A8-534E-81F1-0E74C615D70D}" type="slidenum">
              <a:rPr lang="en-US" smtClean="0"/>
              <a:t>‹#›</a:t>
            </a:fld>
            <a:endParaRPr lang="en-US"/>
          </a:p>
        </p:txBody>
      </p:sp>
    </p:spTree>
    <p:extLst>
      <p:ext uri="{BB962C8B-B14F-4D97-AF65-F5344CB8AC3E}">
        <p14:creationId xmlns:p14="http://schemas.microsoft.com/office/powerpoint/2010/main" val="30294520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blank" preserve="1">
  <p:cSld name="Last slide">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3059AC4-96B9-704B-82C7-32D5BEFF3254}"/>
              </a:ext>
            </a:extLst>
          </p:cNvPr>
          <p:cNvSpPr txBox="1"/>
          <p:nvPr/>
        </p:nvSpPr>
        <p:spPr>
          <a:xfrm>
            <a:off x="407988" y="6196406"/>
            <a:ext cx="11376025" cy="369332"/>
          </a:xfrm>
          <a:prstGeom prst="rect">
            <a:avLst/>
          </a:prstGeom>
          <a:noFill/>
        </p:spPr>
        <p:txBody>
          <a:bodyPr wrap="square" rtlCol="0">
            <a:spAutoFit/>
          </a:bodyPr>
          <a:lstStyle/>
          <a:p>
            <a:pPr algn="ctr"/>
            <a:r>
              <a:rPr kumimoji="0" lang="fr-CH" dirty="0" err="1"/>
              <a:t>home.cern</a:t>
            </a:r>
            <a:endParaRPr lang="en-US" dirty="0"/>
          </a:p>
        </p:txBody>
      </p:sp>
      <p:pic>
        <p:nvPicPr>
          <p:cNvPr id="5" name="Picture 4">
            <a:extLst>
              <a:ext uri="{FF2B5EF4-FFF2-40B4-BE49-F238E27FC236}">
                <a16:creationId xmlns:a16="http://schemas.microsoft.com/office/drawing/2014/main" id="{155196E8-CA32-8449-8B2F-F83D475BC17D}"/>
              </a:ext>
            </a:extLst>
          </p:cNvPr>
          <p:cNvPicPr>
            <a:picLocks noChangeAspect="1"/>
          </p:cNvPicPr>
          <p:nvPr/>
        </p:nvPicPr>
        <p:blipFill>
          <a:blip r:embed="rId2"/>
          <a:stretch>
            <a:fillRect/>
          </a:stretch>
        </p:blipFill>
        <p:spPr>
          <a:xfrm>
            <a:off x="5558632" y="4869770"/>
            <a:ext cx="1074737" cy="1074737"/>
          </a:xfrm>
          <a:prstGeom prst="rect">
            <a:avLst/>
          </a:prstGeom>
        </p:spPr>
      </p:pic>
    </p:spTree>
    <p:extLst>
      <p:ext uri="{BB962C8B-B14F-4D97-AF65-F5344CB8AC3E}">
        <p14:creationId xmlns:p14="http://schemas.microsoft.com/office/powerpoint/2010/main" val="7288691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logo">
    <p:bg>
      <p:bgPr>
        <a:solidFill>
          <a:schemeClr val="bg1"/>
        </a:solidFill>
        <a:effectLst/>
      </p:bgPr>
    </p:bg>
    <p:spTree>
      <p:nvGrpSpPr>
        <p:cNvPr id="1" name=""/>
        <p:cNvGrpSpPr/>
        <p:nvPr/>
      </p:nvGrpSpPr>
      <p:grpSpPr>
        <a:xfrm>
          <a:off x="0" y="0"/>
          <a:ext cx="0" cy="0"/>
          <a:chOff x="0" y="0"/>
          <a:chExt cx="0" cy="0"/>
        </a:xfrm>
      </p:grpSpPr>
      <p:pic>
        <p:nvPicPr>
          <p:cNvPr id="4" name="Image 2" descr="logooutline.eps">
            <a:extLst>
              <a:ext uri="{FF2B5EF4-FFF2-40B4-BE49-F238E27FC236}">
                <a16:creationId xmlns:a16="http://schemas.microsoft.com/office/drawing/2014/main" id="{ED75A508-7D60-F841-B3C4-7CB2A400A8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6130" y="710117"/>
            <a:ext cx="1990424" cy="1970420"/>
          </a:xfrm>
          <a:prstGeom prst="rect">
            <a:avLst/>
          </a:prstGeom>
        </p:spPr>
      </p:pic>
      <p:sp>
        <p:nvSpPr>
          <p:cNvPr id="3" name="Title 1">
            <a:extLst>
              <a:ext uri="{FF2B5EF4-FFF2-40B4-BE49-F238E27FC236}">
                <a16:creationId xmlns:a16="http://schemas.microsoft.com/office/drawing/2014/main" id="{56F8ADC9-30DB-1243-8F69-09A7AAEA849D}"/>
              </a:ext>
            </a:extLst>
          </p:cNvPr>
          <p:cNvSpPr>
            <a:spLocks noGrp="1"/>
          </p:cNvSpPr>
          <p:nvPr>
            <p:ph type="ctrTitle" hasCustomPrompt="1"/>
          </p:nvPr>
        </p:nvSpPr>
        <p:spPr>
          <a:xfrm>
            <a:off x="407987" y="3429000"/>
            <a:ext cx="11376025" cy="2153265"/>
          </a:xfrm>
        </p:spPr>
        <p:txBody>
          <a:bodyPr anchor="t" anchorCtr="0"/>
          <a:lstStyle>
            <a:lvl1pPr algn="l">
              <a:defRPr sz="5000">
                <a:solidFill>
                  <a:schemeClr val="tx1"/>
                </a:solidFill>
              </a:defRPr>
            </a:lvl1pPr>
          </a:lstStyle>
          <a:p>
            <a:r>
              <a:rPr lang="en-US" dirty="0"/>
              <a:t>Click to edit Master title style</a:t>
            </a:r>
            <a:br>
              <a:rPr lang="en-US" dirty="0"/>
            </a:br>
            <a:endParaRPr lang="en-US" dirty="0"/>
          </a:p>
        </p:txBody>
      </p:sp>
      <p:sp>
        <p:nvSpPr>
          <p:cNvPr id="5" name="Subtitle 2">
            <a:extLst>
              <a:ext uri="{FF2B5EF4-FFF2-40B4-BE49-F238E27FC236}">
                <a16:creationId xmlns:a16="http://schemas.microsoft.com/office/drawing/2014/main" id="{D56D6D28-7860-E045-9091-E722B9476DB3}"/>
              </a:ext>
            </a:extLst>
          </p:cNvPr>
          <p:cNvSpPr>
            <a:spLocks noGrp="1"/>
          </p:cNvSpPr>
          <p:nvPr>
            <p:ph type="subTitle" idx="1"/>
          </p:nvPr>
        </p:nvSpPr>
        <p:spPr>
          <a:xfrm>
            <a:off x="407988" y="5650824"/>
            <a:ext cx="11376026" cy="549951"/>
          </a:xfrm>
        </p:spPr>
        <p:txBody>
          <a:bodyPr>
            <a:noAutofit/>
          </a:bodyPr>
          <a:lstStyle>
            <a:lvl1pPr marL="0" indent="0" algn="l">
              <a:buNone/>
              <a:defRPr sz="1700" b="1">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B" dirty="0"/>
          </a:p>
        </p:txBody>
      </p:sp>
      <p:pic>
        <p:nvPicPr>
          <p:cNvPr id="2" name="Graphic 1">
            <a:extLst>
              <a:ext uri="{FF2B5EF4-FFF2-40B4-BE49-F238E27FC236}">
                <a16:creationId xmlns:a16="http://schemas.microsoft.com/office/drawing/2014/main" id="{43B4A7CD-041C-B2EA-8B83-3451E07EC53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52224" y="714489"/>
            <a:ext cx="2059046" cy="2059046"/>
          </a:xfrm>
          <a:prstGeom prst="rect">
            <a:avLst/>
          </a:prstGeom>
        </p:spPr>
      </p:pic>
    </p:spTree>
    <p:extLst>
      <p:ext uri="{BB962C8B-B14F-4D97-AF65-F5344CB8AC3E}">
        <p14:creationId xmlns:p14="http://schemas.microsoft.com/office/powerpoint/2010/main" val="3870102274"/>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tx2"/>
                </a:solidFill>
              </a:defRPr>
            </a:lvl1pPr>
            <a:lvl2pPr marL="324000" indent="-324000">
              <a:buFont typeface="Arial" charset="0"/>
              <a:buChar char="•"/>
              <a:tabLst/>
              <a:defRPr sz="1800">
                <a:solidFill>
                  <a:schemeClr val="tx2"/>
                </a:solidFill>
              </a:defRPr>
            </a:lvl2pPr>
            <a:lvl3pPr marL="648000" indent="-324000">
              <a:buSzPct val="100000"/>
              <a:buFont typeface="Arial" panose="020B0604020202020204" pitchFamily="34" charset="0"/>
              <a:buChar char="•"/>
              <a:tabLst/>
              <a:defRPr>
                <a:solidFill>
                  <a:schemeClr val="tx2"/>
                </a:solidFill>
              </a:defRPr>
            </a:lvl3pPr>
            <a:lvl4pPr marL="972000" indent="-324000">
              <a:buSzPct val="100000"/>
              <a:buFont typeface="Arial" charset="0"/>
              <a:buChar char="•"/>
              <a:tabLst/>
              <a:defRPr>
                <a:solidFill>
                  <a:schemeClr val="tx2"/>
                </a:solidFill>
              </a:defRPr>
            </a:lvl4pPr>
            <a:lvl5pPr marL="2057400" indent="-228600">
              <a:buSzPct val="100000"/>
              <a:buFont typeface="Arial" charset="0"/>
              <a:buChar char="•"/>
              <a:defRPr>
                <a:solidFill>
                  <a:schemeClr val="tx2">
                    <a:lumMod val="50000"/>
                  </a:schemeClr>
                </a:solidFill>
              </a:defRPr>
            </a:lvl5pPr>
          </a:lstStyle>
          <a:p>
            <a:pPr lvl="0"/>
            <a:r>
              <a:rPr lang="en-GB"/>
              <a:t>Click to edit Master text styles</a:t>
            </a:r>
          </a:p>
          <a:p>
            <a:pPr lvl="1"/>
            <a:r>
              <a:rPr lang="en-GB"/>
              <a:t>Second level</a:t>
            </a:r>
          </a:p>
          <a:p>
            <a:pPr lvl="2"/>
            <a:r>
              <a:rPr lang="en-GB"/>
              <a:t>Third level</a:t>
            </a:r>
          </a:p>
          <a:p>
            <a:pPr lvl="3"/>
            <a:r>
              <a:rPr lang="en-GB"/>
              <a:t>Fourth level</a:t>
            </a:r>
          </a:p>
        </p:txBody>
      </p:sp>
      <p:sp>
        <p:nvSpPr>
          <p:cNvPr id="7" name="Title 6">
            <a:extLst>
              <a:ext uri="{FF2B5EF4-FFF2-40B4-BE49-F238E27FC236}">
                <a16:creationId xmlns:a16="http://schemas.microsoft.com/office/drawing/2014/main" id="{2ED6D585-D452-F44C-919B-4BD50B663172}"/>
              </a:ext>
            </a:extLst>
          </p:cNvPr>
          <p:cNvSpPr>
            <a:spLocks noGrp="1"/>
          </p:cNvSpPr>
          <p:nvPr>
            <p:ph type="title"/>
          </p:nvPr>
        </p:nvSpPr>
        <p:spPr/>
        <p:txBody>
          <a:bodyPr/>
          <a:lstStyle/>
          <a:p>
            <a:r>
              <a:rPr lang="en-GB"/>
              <a:t>Click to edit Master title style</a:t>
            </a:r>
            <a:endParaRPr lang="en-US" dirty="0"/>
          </a:p>
        </p:txBody>
      </p:sp>
      <p:sp>
        <p:nvSpPr>
          <p:cNvPr id="11" name="Date Placeholder 10">
            <a:extLst>
              <a:ext uri="{FF2B5EF4-FFF2-40B4-BE49-F238E27FC236}">
                <a16:creationId xmlns:a16="http://schemas.microsoft.com/office/drawing/2014/main" id="{1B478EFE-6141-4244-92ED-79EEE9222B1A}"/>
              </a:ext>
            </a:extLst>
          </p:cNvPr>
          <p:cNvSpPr>
            <a:spLocks noGrp="1"/>
          </p:cNvSpPr>
          <p:nvPr>
            <p:ph type="dt" sz="half" idx="10"/>
          </p:nvPr>
        </p:nvSpPr>
        <p:spPr/>
        <p:txBody>
          <a:bodyPr/>
          <a:lstStyle/>
          <a:p>
            <a:fld id="{E1A72FE9-F4AB-AD44-AE31-21009CDCA896}" type="datetimeFigureOut">
              <a:rPr lang="en-US" smtClean="0"/>
              <a:t>10/19/24</a:t>
            </a:fld>
            <a:endParaRPr lang="en-US"/>
          </a:p>
        </p:txBody>
      </p:sp>
      <p:sp>
        <p:nvSpPr>
          <p:cNvPr id="12" name="Footer Placeholder 11">
            <a:extLst>
              <a:ext uri="{FF2B5EF4-FFF2-40B4-BE49-F238E27FC236}">
                <a16:creationId xmlns:a16="http://schemas.microsoft.com/office/drawing/2014/main" id="{8FF044A7-6055-B744-AD25-E9D675BBE602}"/>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372E3875-F7E3-A247-8E75-A4EC4E79429B}"/>
              </a:ext>
            </a:extLst>
          </p:cNvPr>
          <p:cNvSpPr>
            <a:spLocks noGrp="1"/>
          </p:cNvSpPr>
          <p:nvPr>
            <p:ph type="sldNum" sz="quarter" idx="12"/>
          </p:nvPr>
        </p:nvSpPr>
        <p:spPr/>
        <p:txBody>
          <a:bodyPr/>
          <a:lstStyle/>
          <a:p>
            <a:fld id="{DB078953-70A8-534E-81F1-0E74C615D70D}" type="slidenum">
              <a:rPr lang="en-US" smtClean="0"/>
              <a:t>‹#›</a:t>
            </a:fld>
            <a:endParaRPr lang="en-US"/>
          </a:p>
        </p:txBody>
      </p:sp>
    </p:spTree>
    <p:extLst>
      <p:ext uri="{BB962C8B-B14F-4D97-AF65-F5344CB8AC3E}">
        <p14:creationId xmlns:p14="http://schemas.microsoft.com/office/powerpoint/2010/main" val="1726252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ullete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342900" indent="-342900">
              <a:buFont typeface="Arial" panose="020B0604020202020204" pitchFamily="34" charset="0"/>
              <a:buChar char="•"/>
              <a:defRPr>
                <a:solidFill>
                  <a:schemeClr val="tx2">
                    <a:lumMod val="50000"/>
                  </a:schemeClr>
                </a:solidFill>
              </a:defRPr>
            </a:lvl1pPr>
            <a:lvl2pPr marL="628650" indent="-261938">
              <a:buFont typeface="Arial" panose="020B0604020202020204" pitchFamily="34" charset="0"/>
              <a:buChar char="•"/>
              <a:tabLst/>
              <a:defRPr sz="1800">
                <a:solidFill>
                  <a:schemeClr val="tx2">
                    <a:lumMod val="50000"/>
                  </a:schemeClr>
                </a:solidFill>
              </a:defRPr>
            </a:lvl2pPr>
            <a:lvl3pPr marL="889000" indent="-260350">
              <a:buSzPct val="100000"/>
              <a:buFont typeface="Arial" panose="020B0604020202020204" pitchFamily="34" charset="0"/>
              <a:buChar char="•"/>
              <a:tabLst/>
              <a:defRPr sz="1800">
                <a:solidFill>
                  <a:schemeClr val="tx2">
                    <a:lumMod val="50000"/>
                  </a:schemeClr>
                </a:solidFill>
              </a:defRPr>
            </a:lvl3pPr>
            <a:lvl4pPr marL="1209675" indent="-269875">
              <a:buSzPct val="100000"/>
              <a:buFont typeface="Arial" panose="020B0604020202020204" pitchFamily="34" charset="0"/>
              <a:buChar char="•"/>
              <a:tabLst/>
              <a:defRPr sz="1600">
                <a:solidFill>
                  <a:schemeClr val="tx2">
                    <a:lumMod val="50000"/>
                  </a:schemeClr>
                </a:solidFill>
              </a:defRPr>
            </a:lvl4pPr>
            <a:lvl5pPr marL="2057400" indent="-228600">
              <a:buSzPct val="100000"/>
              <a:buFont typeface="Arial" charset="0"/>
              <a:buChar char="•"/>
              <a:defRPr>
                <a:solidFill>
                  <a:schemeClr val="tx2">
                    <a:lumMod val="50000"/>
                  </a:schemeClr>
                </a:solidFill>
              </a:defRPr>
            </a:lvl5pPr>
          </a:lstStyle>
          <a:p>
            <a:pPr lvl="0"/>
            <a:r>
              <a:rPr lang="en-GB"/>
              <a:t>Click to edit Master text styles</a:t>
            </a:r>
          </a:p>
          <a:p>
            <a:pPr lvl="1"/>
            <a:r>
              <a:rPr lang="en-GB"/>
              <a:t>Second level</a:t>
            </a:r>
          </a:p>
          <a:p>
            <a:pPr lvl="2"/>
            <a:r>
              <a:rPr lang="en-GB"/>
              <a:t>Third level</a:t>
            </a:r>
          </a:p>
          <a:p>
            <a:pPr lvl="3"/>
            <a:r>
              <a:rPr lang="en-GB"/>
              <a:t>Fourth level</a:t>
            </a:r>
          </a:p>
        </p:txBody>
      </p:sp>
      <p:sp>
        <p:nvSpPr>
          <p:cNvPr id="7" name="Title 6">
            <a:extLst>
              <a:ext uri="{FF2B5EF4-FFF2-40B4-BE49-F238E27FC236}">
                <a16:creationId xmlns:a16="http://schemas.microsoft.com/office/drawing/2014/main" id="{2ED6D585-D452-F44C-919B-4BD50B663172}"/>
              </a:ext>
            </a:extLst>
          </p:cNvPr>
          <p:cNvSpPr>
            <a:spLocks noGrp="1"/>
          </p:cNvSpPr>
          <p:nvPr>
            <p:ph type="title"/>
          </p:nvPr>
        </p:nvSpPr>
        <p:spPr/>
        <p:txBody>
          <a:bodyPr/>
          <a:lstStyle/>
          <a:p>
            <a:r>
              <a:rPr lang="en-GB"/>
              <a:t>Click to edit Master title style</a:t>
            </a:r>
            <a:endParaRPr lang="en-US" dirty="0"/>
          </a:p>
        </p:txBody>
      </p:sp>
      <p:sp>
        <p:nvSpPr>
          <p:cNvPr id="11" name="Date Placeholder 10">
            <a:extLst>
              <a:ext uri="{FF2B5EF4-FFF2-40B4-BE49-F238E27FC236}">
                <a16:creationId xmlns:a16="http://schemas.microsoft.com/office/drawing/2014/main" id="{1B478EFE-6141-4244-92ED-79EEE9222B1A}"/>
              </a:ext>
            </a:extLst>
          </p:cNvPr>
          <p:cNvSpPr>
            <a:spLocks noGrp="1"/>
          </p:cNvSpPr>
          <p:nvPr>
            <p:ph type="dt" sz="half" idx="10"/>
          </p:nvPr>
        </p:nvSpPr>
        <p:spPr/>
        <p:txBody>
          <a:bodyPr/>
          <a:lstStyle/>
          <a:p>
            <a:fld id="{E1A72FE9-F4AB-AD44-AE31-21009CDCA896}" type="datetimeFigureOut">
              <a:rPr lang="en-US" smtClean="0"/>
              <a:t>10/19/24</a:t>
            </a:fld>
            <a:endParaRPr lang="en-US"/>
          </a:p>
        </p:txBody>
      </p:sp>
      <p:sp>
        <p:nvSpPr>
          <p:cNvPr id="12" name="Footer Placeholder 11">
            <a:extLst>
              <a:ext uri="{FF2B5EF4-FFF2-40B4-BE49-F238E27FC236}">
                <a16:creationId xmlns:a16="http://schemas.microsoft.com/office/drawing/2014/main" id="{8FF044A7-6055-B744-AD25-E9D675BBE602}"/>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372E3875-F7E3-A247-8E75-A4EC4E79429B}"/>
              </a:ext>
            </a:extLst>
          </p:cNvPr>
          <p:cNvSpPr>
            <a:spLocks noGrp="1"/>
          </p:cNvSpPr>
          <p:nvPr>
            <p:ph type="sldNum" sz="quarter" idx="12"/>
          </p:nvPr>
        </p:nvSpPr>
        <p:spPr/>
        <p:txBody>
          <a:bodyPr/>
          <a:lstStyle/>
          <a:p>
            <a:fld id="{DB078953-70A8-534E-81F1-0E74C615D70D}" type="slidenum">
              <a:rPr lang="en-US" smtClean="0"/>
              <a:t>‹#›</a:t>
            </a:fld>
            <a:endParaRPr lang="en-US"/>
          </a:p>
        </p:txBody>
      </p:sp>
    </p:spTree>
    <p:extLst>
      <p:ext uri="{BB962C8B-B14F-4D97-AF65-F5344CB8AC3E}">
        <p14:creationId xmlns:p14="http://schemas.microsoft.com/office/powerpoint/2010/main" val="3781372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ig Pictur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ED6D585-D452-F44C-919B-4BD50B663172}"/>
              </a:ext>
            </a:extLst>
          </p:cNvPr>
          <p:cNvSpPr>
            <a:spLocks noGrp="1"/>
          </p:cNvSpPr>
          <p:nvPr>
            <p:ph type="title"/>
          </p:nvPr>
        </p:nvSpPr>
        <p:spPr/>
        <p:txBody>
          <a:bodyPr/>
          <a:lstStyle/>
          <a:p>
            <a:r>
              <a:rPr lang="en-GB"/>
              <a:t>Click to edit Master title style</a:t>
            </a:r>
            <a:endParaRPr lang="en-US" dirty="0"/>
          </a:p>
        </p:txBody>
      </p:sp>
      <p:sp>
        <p:nvSpPr>
          <p:cNvPr id="11" name="Date Placeholder 10">
            <a:extLst>
              <a:ext uri="{FF2B5EF4-FFF2-40B4-BE49-F238E27FC236}">
                <a16:creationId xmlns:a16="http://schemas.microsoft.com/office/drawing/2014/main" id="{1B478EFE-6141-4244-92ED-79EEE9222B1A}"/>
              </a:ext>
            </a:extLst>
          </p:cNvPr>
          <p:cNvSpPr>
            <a:spLocks noGrp="1"/>
          </p:cNvSpPr>
          <p:nvPr>
            <p:ph type="dt" sz="half" idx="10"/>
          </p:nvPr>
        </p:nvSpPr>
        <p:spPr/>
        <p:txBody>
          <a:bodyPr/>
          <a:lstStyle/>
          <a:p>
            <a:fld id="{E1A72FE9-F4AB-AD44-AE31-21009CDCA896}" type="datetimeFigureOut">
              <a:rPr lang="en-US" smtClean="0"/>
              <a:t>10/19/24</a:t>
            </a:fld>
            <a:endParaRPr lang="en-US"/>
          </a:p>
        </p:txBody>
      </p:sp>
      <p:sp>
        <p:nvSpPr>
          <p:cNvPr id="12" name="Footer Placeholder 11">
            <a:extLst>
              <a:ext uri="{FF2B5EF4-FFF2-40B4-BE49-F238E27FC236}">
                <a16:creationId xmlns:a16="http://schemas.microsoft.com/office/drawing/2014/main" id="{8FF044A7-6055-B744-AD25-E9D675BBE602}"/>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372E3875-F7E3-A247-8E75-A4EC4E79429B}"/>
              </a:ext>
            </a:extLst>
          </p:cNvPr>
          <p:cNvSpPr>
            <a:spLocks noGrp="1"/>
          </p:cNvSpPr>
          <p:nvPr>
            <p:ph type="sldNum" sz="quarter" idx="12"/>
          </p:nvPr>
        </p:nvSpPr>
        <p:spPr/>
        <p:txBody>
          <a:bodyPr/>
          <a:lstStyle/>
          <a:p>
            <a:fld id="{DB078953-70A8-534E-81F1-0E74C615D70D}" type="slidenum">
              <a:rPr lang="en-US" smtClean="0"/>
              <a:t>‹#›</a:t>
            </a:fld>
            <a:endParaRPr lang="en-US"/>
          </a:p>
        </p:txBody>
      </p:sp>
      <p:sp>
        <p:nvSpPr>
          <p:cNvPr id="4" name="Picture Placeholder 3">
            <a:extLst>
              <a:ext uri="{FF2B5EF4-FFF2-40B4-BE49-F238E27FC236}">
                <a16:creationId xmlns:a16="http://schemas.microsoft.com/office/drawing/2014/main" id="{1CBAAC3B-64E8-6A4D-B184-3057E6D0D079}"/>
              </a:ext>
            </a:extLst>
          </p:cNvPr>
          <p:cNvSpPr>
            <a:spLocks noGrp="1"/>
          </p:cNvSpPr>
          <p:nvPr>
            <p:ph type="pic" sz="quarter" idx="13" hasCustomPrompt="1"/>
          </p:nvPr>
        </p:nvSpPr>
        <p:spPr>
          <a:xfrm>
            <a:off x="407988" y="1439863"/>
            <a:ext cx="11376025" cy="4760912"/>
          </a:xfrm>
          <a:pattFill prst="lgCheck">
            <a:fgClr>
              <a:schemeClr val="accent4"/>
            </a:fgClr>
            <a:bgClr>
              <a:schemeClr val="bg1"/>
            </a:bgClr>
          </a:pattFill>
        </p:spPr>
        <p:txBody>
          <a:bodyPr anchor="ctr"/>
          <a:lstStyle>
            <a:lvl1pPr algn="ctr">
              <a:defRPr/>
            </a:lvl1pPr>
          </a:lstStyle>
          <a:p>
            <a:r>
              <a:rPr lang="en-US" dirty="0"/>
              <a:t>Drag and drop picture</a:t>
            </a:r>
          </a:p>
        </p:txBody>
      </p:sp>
    </p:spTree>
    <p:extLst>
      <p:ext uri="{BB962C8B-B14F-4D97-AF65-F5344CB8AC3E}">
        <p14:creationId xmlns:p14="http://schemas.microsoft.com/office/powerpoint/2010/main" val="21139590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Full page Picture">
    <p:spTree>
      <p:nvGrpSpPr>
        <p:cNvPr id="1" name=""/>
        <p:cNvGrpSpPr/>
        <p:nvPr/>
      </p:nvGrpSpPr>
      <p:grpSpPr>
        <a:xfrm>
          <a:off x="0" y="0"/>
          <a:ext cx="0" cy="0"/>
          <a:chOff x="0" y="0"/>
          <a:chExt cx="0" cy="0"/>
        </a:xfrm>
      </p:grpSpPr>
      <p:sp>
        <p:nvSpPr>
          <p:cNvPr id="8" name="Picture Placeholder 3">
            <a:extLst>
              <a:ext uri="{FF2B5EF4-FFF2-40B4-BE49-F238E27FC236}">
                <a16:creationId xmlns:a16="http://schemas.microsoft.com/office/drawing/2014/main" id="{01A8103C-80BA-7941-AEF5-FB81302B57A9}"/>
              </a:ext>
            </a:extLst>
          </p:cNvPr>
          <p:cNvSpPr>
            <a:spLocks noGrp="1"/>
          </p:cNvSpPr>
          <p:nvPr>
            <p:ph type="pic" sz="quarter" idx="13" hasCustomPrompt="1"/>
          </p:nvPr>
        </p:nvSpPr>
        <p:spPr>
          <a:xfrm>
            <a:off x="0" y="3200"/>
            <a:ext cx="12192000" cy="6373323"/>
          </a:xfrm>
          <a:pattFill prst="lgCheck">
            <a:fgClr>
              <a:schemeClr val="accent4"/>
            </a:fgClr>
            <a:bgClr>
              <a:schemeClr val="bg1"/>
            </a:bgClr>
          </a:pattFill>
        </p:spPr>
        <p:txBody>
          <a:bodyPr anchor="ctr" anchorCtr="0"/>
          <a:lstStyle>
            <a:lvl1pPr algn="ctr">
              <a:defRPr/>
            </a:lvl1pPr>
          </a:lstStyle>
          <a:p>
            <a:r>
              <a:rPr lang="en-US" dirty="0"/>
              <a:t>Drag and drop picture</a:t>
            </a:r>
          </a:p>
        </p:txBody>
      </p:sp>
      <p:sp>
        <p:nvSpPr>
          <p:cNvPr id="3" name="Content Placeholder 2"/>
          <p:cNvSpPr>
            <a:spLocks noGrp="1"/>
          </p:cNvSpPr>
          <p:nvPr>
            <p:ph idx="1"/>
          </p:nvPr>
        </p:nvSpPr>
        <p:spPr>
          <a:xfrm>
            <a:off x="8075612" y="-18162"/>
            <a:ext cx="4116387" cy="6394685"/>
          </a:xfrm>
          <a:solidFill>
            <a:schemeClr val="tx1">
              <a:alpha val="80000"/>
            </a:schemeClr>
          </a:solidFill>
        </p:spPr>
        <p:txBody>
          <a:bodyPr lIns="180000" tIns="180000" rIns="180000" bIns="180000"/>
          <a:lstStyle>
            <a:lvl1pPr>
              <a:defRPr sz="2800">
                <a:solidFill>
                  <a:schemeClr val="bg1"/>
                </a:solidFill>
              </a:defRPr>
            </a:lvl1pPr>
            <a:lvl2pPr marL="324000" indent="-324000">
              <a:buFont typeface="Arial" charset="0"/>
              <a:buChar char="•"/>
              <a:tabLst/>
              <a:defRPr sz="2100">
                <a:solidFill>
                  <a:schemeClr val="bg1"/>
                </a:solidFill>
              </a:defRPr>
            </a:lvl2pPr>
            <a:lvl3pPr marL="648000" indent="-324000">
              <a:buSzPct val="100000"/>
              <a:buFont typeface="Arial" panose="020B0604020202020204" pitchFamily="34" charset="0"/>
              <a:buChar char="•"/>
              <a:tabLst/>
              <a:defRPr sz="1800">
                <a:solidFill>
                  <a:schemeClr val="bg1"/>
                </a:solidFill>
              </a:defRPr>
            </a:lvl3pPr>
            <a:lvl4pPr marL="972000" indent="-324000">
              <a:buSzPct val="100000"/>
              <a:buFont typeface="Arial" charset="0"/>
              <a:buChar char="•"/>
              <a:tabLst/>
              <a:defRPr>
                <a:solidFill>
                  <a:schemeClr val="bg1"/>
                </a:solidFill>
              </a:defRPr>
            </a:lvl4pPr>
            <a:lvl5pPr marL="2057400" indent="-228600">
              <a:buSzPct val="100000"/>
              <a:buFont typeface="Arial" charset="0"/>
              <a:buChar char="•"/>
              <a:defRPr>
                <a:solidFill>
                  <a:schemeClr val="tx2">
                    <a:lumMod val="50000"/>
                  </a:schemeClr>
                </a:solidFill>
              </a:defRPr>
            </a:lvl5pPr>
          </a:lstStyle>
          <a:p>
            <a:pPr lvl="0"/>
            <a:r>
              <a:rPr lang="en-GB"/>
              <a:t>Click to edit Master text styles</a:t>
            </a:r>
          </a:p>
          <a:p>
            <a:pPr lvl="1"/>
            <a:r>
              <a:rPr lang="en-GB"/>
              <a:t>Second level</a:t>
            </a:r>
          </a:p>
          <a:p>
            <a:pPr lvl="2"/>
            <a:r>
              <a:rPr lang="en-GB"/>
              <a:t>Third level</a:t>
            </a:r>
          </a:p>
          <a:p>
            <a:pPr lvl="3"/>
            <a:r>
              <a:rPr lang="en-GB"/>
              <a:t>Fourth level</a:t>
            </a:r>
          </a:p>
        </p:txBody>
      </p:sp>
      <p:sp>
        <p:nvSpPr>
          <p:cNvPr id="11" name="Date Placeholder 10">
            <a:extLst>
              <a:ext uri="{FF2B5EF4-FFF2-40B4-BE49-F238E27FC236}">
                <a16:creationId xmlns:a16="http://schemas.microsoft.com/office/drawing/2014/main" id="{1B478EFE-6141-4244-92ED-79EEE9222B1A}"/>
              </a:ext>
            </a:extLst>
          </p:cNvPr>
          <p:cNvSpPr>
            <a:spLocks noGrp="1"/>
          </p:cNvSpPr>
          <p:nvPr>
            <p:ph type="dt" sz="half" idx="10"/>
          </p:nvPr>
        </p:nvSpPr>
        <p:spPr/>
        <p:txBody>
          <a:bodyPr/>
          <a:lstStyle/>
          <a:p>
            <a:fld id="{E1A72FE9-F4AB-AD44-AE31-21009CDCA896}" type="datetimeFigureOut">
              <a:rPr lang="en-US" smtClean="0"/>
              <a:t>10/19/24</a:t>
            </a:fld>
            <a:endParaRPr lang="en-US"/>
          </a:p>
        </p:txBody>
      </p:sp>
      <p:sp>
        <p:nvSpPr>
          <p:cNvPr id="12" name="Footer Placeholder 11">
            <a:extLst>
              <a:ext uri="{FF2B5EF4-FFF2-40B4-BE49-F238E27FC236}">
                <a16:creationId xmlns:a16="http://schemas.microsoft.com/office/drawing/2014/main" id="{8FF044A7-6055-B744-AD25-E9D675BBE602}"/>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372E3875-F7E3-A247-8E75-A4EC4E79429B}"/>
              </a:ext>
            </a:extLst>
          </p:cNvPr>
          <p:cNvSpPr>
            <a:spLocks noGrp="1"/>
          </p:cNvSpPr>
          <p:nvPr>
            <p:ph type="sldNum" sz="quarter" idx="12"/>
          </p:nvPr>
        </p:nvSpPr>
        <p:spPr/>
        <p:txBody>
          <a:bodyPr/>
          <a:lstStyle/>
          <a:p>
            <a:fld id="{DB078953-70A8-534E-81F1-0E74C615D70D}" type="slidenum">
              <a:rPr lang="en-US" smtClean="0"/>
              <a:t>‹#›</a:t>
            </a:fld>
            <a:endParaRPr lang="en-US"/>
          </a:p>
        </p:txBody>
      </p:sp>
    </p:spTree>
    <p:extLst>
      <p:ext uri="{BB962C8B-B14F-4D97-AF65-F5344CB8AC3E}">
        <p14:creationId xmlns:p14="http://schemas.microsoft.com/office/powerpoint/2010/main" val="853475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 Conte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407987" y="1592264"/>
            <a:ext cx="5616575" cy="4608512"/>
          </a:xfrm>
        </p:spPr>
        <p:txBody>
          <a:bodyPr/>
          <a:lstStyle/>
          <a:p>
            <a:pPr lvl="0"/>
            <a:r>
              <a:rPr lang="en-GB"/>
              <a:t>Click to edit Master text styles</a:t>
            </a:r>
          </a:p>
          <a:p>
            <a:pPr lvl="1"/>
            <a:r>
              <a:rPr lang="en-GB"/>
              <a:t>Second level</a:t>
            </a:r>
          </a:p>
          <a:p>
            <a:pPr lvl="2"/>
            <a:r>
              <a:rPr lang="en-GB"/>
              <a:t>Third level</a:t>
            </a:r>
          </a:p>
          <a:p>
            <a:pPr lvl="3"/>
            <a:r>
              <a:rPr lang="en-GB"/>
              <a:t>Fourth level</a:t>
            </a:r>
          </a:p>
        </p:txBody>
      </p:sp>
      <p:sp>
        <p:nvSpPr>
          <p:cNvPr id="4" name="Content Placeholder 3"/>
          <p:cNvSpPr>
            <a:spLocks noGrp="1"/>
          </p:cNvSpPr>
          <p:nvPr>
            <p:ph sz="half" idx="2"/>
          </p:nvPr>
        </p:nvSpPr>
        <p:spPr>
          <a:xfrm>
            <a:off x="6172199" y="1592264"/>
            <a:ext cx="5611813" cy="4608511"/>
          </a:xfrm>
        </p:spPr>
        <p:txBody>
          <a:bodyPr/>
          <a:lstStyle/>
          <a:p>
            <a:pPr lvl="0"/>
            <a:r>
              <a:rPr lang="en-GB"/>
              <a:t>Click to edit Master text styles</a:t>
            </a:r>
          </a:p>
          <a:p>
            <a:pPr lvl="1"/>
            <a:r>
              <a:rPr lang="en-GB"/>
              <a:t>Second level</a:t>
            </a:r>
          </a:p>
          <a:p>
            <a:pPr lvl="2"/>
            <a:r>
              <a:rPr lang="en-GB"/>
              <a:t>Third level</a:t>
            </a:r>
          </a:p>
          <a:p>
            <a:pPr lvl="3"/>
            <a:r>
              <a:rPr lang="en-GB"/>
              <a:t>Fourth level</a:t>
            </a:r>
          </a:p>
        </p:txBody>
      </p:sp>
      <p:sp>
        <p:nvSpPr>
          <p:cNvPr id="8" name="Date Placeholder 7">
            <a:extLst>
              <a:ext uri="{FF2B5EF4-FFF2-40B4-BE49-F238E27FC236}">
                <a16:creationId xmlns:a16="http://schemas.microsoft.com/office/drawing/2014/main" id="{E3A8A69A-7619-C44B-A930-6AC38A3F8BC7}"/>
              </a:ext>
            </a:extLst>
          </p:cNvPr>
          <p:cNvSpPr>
            <a:spLocks noGrp="1"/>
          </p:cNvSpPr>
          <p:nvPr>
            <p:ph type="dt" sz="half" idx="10"/>
          </p:nvPr>
        </p:nvSpPr>
        <p:spPr/>
        <p:txBody>
          <a:bodyPr/>
          <a:lstStyle/>
          <a:p>
            <a:fld id="{E1A72FE9-F4AB-AD44-AE31-21009CDCA896}" type="datetimeFigureOut">
              <a:rPr lang="en-US" smtClean="0"/>
              <a:t>10/19/24</a:t>
            </a:fld>
            <a:endParaRPr lang="en-US"/>
          </a:p>
        </p:txBody>
      </p:sp>
      <p:sp>
        <p:nvSpPr>
          <p:cNvPr id="9" name="Footer Placeholder 8">
            <a:extLst>
              <a:ext uri="{FF2B5EF4-FFF2-40B4-BE49-F238E27FC236}">
                <a16:creationId xmlns:a16="http://schemas.microsoft.com/office/drawing/2014/main" id="{9B55D6E3-4871-704B-B795-99BD30EABFEE}"/>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BEE4B464-E744-A34F-B223-6B554979B8EC}"/>
              </a:ext>
            </a:extLst>
          </p:cNvPr>
          <p:cNvSpPr>
            <a:spLocks noGrp="1"/>
          </p:cNvSpPr>
          <p:nvPr>
            <p:ph type="sldNum" sz="quarter" idx="12"/>
          </p:nvPr>
        </p:nvSpPr>
        <p:spPr/>
        <p:txBody>
          <a:bodyPr/>
          <a:lstStyle/>
          <a:p>
            <a:fld id="{DB078953-70A8-534E-81F1-0E74C615D70D}" type="slidenum">
              <a:rPr lang="en-US" smtClean="0"/>
              <a:t>‹#›</a:t>
            </a:fld>
            <a:endParaRPr lang="en-US"/>
          </a:p>
        </p:txBody>
      </p:sp>
    </p:spTree>
    <p:extLst>
      <p:ext uri="{BB962C8B-B14F-4D97-AF65-F5344CB8AC3E}">
        <p14:creationId xmlns:p14="http://schemas.microsoft.com/office/powerpoint/2010/main" val="2407332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ubtitle and 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7988" y="365125"/>
            <a:ext cx="11380812" cy="10842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407987" y="1592263"/>
            <a:ext cx="5616575" cy="668337"/>
          </a:xfrm>
        </p:spPr>
        <p:txBody>
          <a:bodyPr anchor="t" anchorCtr="0"/>
          <a:lstStyle>
            <a:lvl1pPr marL="0" indent="0">
              <a:buNone/>
              <a:defRPr sz="24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07987" y="2427287"/>
            <a:ext cx="5616575" cy="3762376"/>
          </a:xfrm>
        </p:spPr>
        <p:txBody>
          <a:bodyPr/>
          <a:lstStyle>
            <a:lvl1pPr marL="324000" indent="-324000">
              <a:buFont typeface="Arial" panose="020B0604020202020204" pitchFamily="34" charset="0"/>
              <a:buChar char="•"/>
              <a:defRPr/>
            </a:lvl1pPr>
          </a:lstStyle>
          <a:p>
            <a:pPr lvl="0"/>
            <a:r>
              <a:rPr lang="en-GB"/>
              <a:t>Click to edit Master text styles</a:t>
            </a:r>
          </a:p>
          <a:p>
            <a:pPr lvl="1"/>
            <a:r>
              <a:rPr lang="en-GB"/>
              <a:t>Second level</a:t>
            </a:r>
          </a:p>
          <a:p>
            <a:pPr lvl="2"/>
            <a:r>
              <a:rPr lang="en-GB"/>
              <a:t>Third level</a:t>
            </a:r>
          </a:p>
          <a:p>
            <a:pPr lvl="3"/>
            <a:r>
              <a:rPr lang="en-GB"/>
              <a:t>Fourth level</a:t>
            </a:r>
          </a:p>
        </p:txBody>
      </p:sp>
      <p:sp>
        <p:nvSpPr>
          <p:cNvPr id="5" name="Text Placeholder 4"/>
          <p:cNvSpPr>
            <a:spLocks noGrp="1"/>
          </p:cNvSpPr>
          <p:nvPr>
            <p:ph type="body" sz="quarter" idx="3"/>
          </p:nvPr>
        </p:nvSpPr>
        <p:spPr>
          <a:xfrm>
            <a:off x="6172200" y="1604966"/>
            <a:ext cx="5616600" cy="655634"/>
          </a:xfrm>
        </p:spPr>
        <p:txBody>
          <a:bodyPr anchor="t" anchorCtr="0"/>
          <a:lstStyle>
            <a:lvl1pPr marL="0" indent="0">
              <a:buNone/>
              <a:defRPr sz="24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427287"/>
            <a:ext cx="5611813" cy="3762376"/>
          </a:xfrm>
        </p:spPr>
        <p:txBody>
          <a:bodyPr/>
          <a:lstStyle>
            <a:lvl1pPr marL="324000" indent="-324000">
              <a:buFont typeface="Arial" panose="020B0604020202020204" pitchFamily="34" charset="0"/>
              <a:buChar char="•"/>
              <a:defRPr/>
            </a:lvl1pPr>
          </a:lstStyle>
          <a:p>
            <a:pPr lvl="0"/>
            <a:r>
              <a:rPr lang="en-GB"/>
              <a:t>Click to edit Master text styles</a:t>
            </a:r>
          </a:p>
          <a:p>
            <a:pPr lvl="1"/>
            <a:r>
              <a:rPr lang="en-GB"/>
              <a:t>Second level</a:t>
            </a:r>
          </a:p>
          <a:p>
            <a:pPr lvl="2"/>
            <a:r>
              <a:rPr lang="en-GB"/>
              <a:t>Third level</a:t>
            </a:r>
          </a:p>
          <a:p>
            <a:pPr lvl="3"/>
            <a:r>
              <a:rPr lang="en-GB"/>
              <a:t>Fourth level</a:t>
            </a:r>
          </a:p>
        </p:txBody>
      </p:sp>
      <p:sp>
        <p:nvSpPr>
          <p:cNvPr id="10" name="Date Placeholder 9">
            <a:extLst>
              <a:ext uri="{FF2B5EF4-FFF2-40B4-BE49-F238E27FC236}">
                <a16:creationId xmlns:a16="http://schemas.microsoft.com/office/drawing/2014/main" id="{0B511762-E0C9-6C4A-9015-D9D3D4FF97C2}"/>
              </a:ext>
            </a:extLst>
          </p:cNvPr>
          <p:cNvSpPr>
            <a:spLocks noGrp="1"/>
          </p:cNvSpPr>
          <p:nvPr>
            <p:ph type="dt" sz="half" idx="10"/>
          </p:nvPr>
        </p:nvSpPr>
        <p:spPr/>
        <p:txBody>
          <a:bodyPr/>
          <a:lstStyle/>
          <a:p>
            <a:fld id="{E1A72FE9-F4AB-AD44-AE31-21009CDCA896}" type="datetimeFigureOut">
              <a:rPr lang="en-US" smtClean="0"/>
              <a:t>10/19/24</a:t>
            </a:fld>
            <a:endParaRPr lang="en-US"/>
          </a:p>
        </p:txBody>
      </p:sp>
      <p:sp>
        <p:nvSpPr>
          <p:cNvPr id="11" name="Footer Placeholder 10">
            <a:extLst>
              <a:ext uri="{FF2B5EF4-FFF2-40B4-BE49-F238E27FC236}">
                <a16:creationId xmlns:a16="http://schemas.microsoft.com/office/drawing/2014/main" id="{E2689900-D127-9840-8E06-B694B9FE1267}"/>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7B398DFD-572D-D549-8BBF-A86A1DFF026F}"/>
              </a:ext>
            </a:extLst>
          </p:cNvPr>
          <p:cNvSpPr>
            <a:spLocks noGrp="1"/>
          </p:cNvSpPr>
          <p:nvPr>
            <p:ph type="sldNum" sz="quarter" idx="12"/>
          </p:nvPr>
        </p:nvSpPr>
        <p:spPr/>
        <p:txBody>
          <a:bodyPr/>
          <a:lstStyle/>
          <a:p>
            <a:fld id="{DB078953-70A8-534E-81F1-0E74C615D70D}" type="slidenum">
              <a:rPr lang="en-US" smtClean="0"/>
              <a:t>‹#›</a:t>
            </a:fld>
            <a:endParaRPr lang="en-US"/>
          </a:p>
        </p:txBody>
      </p:sp>
    </p:spTree>
    <p:extLst>
      <p:ext uri="{BB962C8B-B14F-4D97-AF65-F5344CB8AC3E}">
        <p14:creationId xmlns:p14="http://schemas.microsoft.com/office/powerpoint/2010/main" val="1714859010"/>
      </p:ext>
    </p:extLst>
  </p:cSld>
  <p:clrMapOvr>
    <a:masterClrMapping/>
  </p:clrMapOvr>
  <p:extLst>
    <p:ext uri="{DCECCB84-F9BA-43D5-87BE-67443E8EF086}">
      <p15:sldGuideLst xmlns:p15="http://schemas.microsoft.com/office/powerpoint/2012/main">
        <p15:guide id="1" orient="horz" pos="1434">
          <p15:clr>
            <a:srgbClr val="FBAE40"/>
          </p15:clr>
        </p15:guide>
        <p15:guide id="2" orient="horz" pos="1525">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07988" y="373593"/>
            <a:ext cx="11376025" cy="1065742"/>
          </a:xfrm>
          <a:prstGeom prst="rect">
            <a:avLst/>
          </a:prstGeom>
        </p:spPr>
        <p:txBody>
          <a:bodyPr vert="horz" lIns="0" tIns="0" rIns="0" bIns="0" rtlCol="0" anchor="t" anchorCtr="0">
            <a:noAutofit/>
          </a:bodyPr>
          <a:lstStyle/>
          <a:p>
            <a:r>
              <a:rPr lang="en-GB"/>
              <a:t>Click to edit Master title style</a:t>
            </a:r>
            <a:endParaRPr lang="en-US" dirty="0"/>
          </a:p>
        </p:txBody>
      </p:sp>
      <p:sp>
        <p:nvSpPr>
          <p:cNvPr id="3" name="Text Placeholder 2"/>
          <p:cNvSpPr>
            <a:spLocks noGrp="1"/>
          </p:cNvSpPr>
          <p:nvPr>
            <p:ph type="body" idx="1"/>
          </p:nvPr>
        </p:nvSpPr>
        <p:spPr>
          <a:xfrm>
            <a:off x="407989" y="1592263"/>
            <a:ext cx="11376024" cy="4608512"/>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Date Placeholder 3"/>
          <p:cNvSpPr>
            <a:spLocks noGrp="1"/>
          </p:cNvSpPr>
          <p:nvPr>
            <p:ph type="dt" sz="half" idx="2"/>
          </p:nvPr>
        </p:nvSpPr>
        <p:spPr>
          <a:xfrm>
            <a:off x="8101915" y="6424993"/>
            <a:ext cx="1773923" cy="365125"/>
          </a:xfrm>
          <a:prstGeom prst="rect">
            <a:avLst/>
          </a:prstGeom>
        </p:spPr>
        <p:txBody>
          <a:bodyPr vert="horz" lIns="0" tIns="0" rIns="0" bIns="0" rtlCol="0" anchor="ctr"/>
          <a:lstStyle>
            <a:lvl1pPr algn="l">
              <a:defRPr sz="850">
                <a:solidFill>
                  <a:schemeClr val="tx1"/>
                </a:solidFill>
              </a:defRPr>
            </a:lvl1pPr>
          </a:lstStyle>
          <a:p>
            <a:fld id="{E1A72FE9-F4AB-AD44-AE31-21009CDCA896}" type="datetimeFigureOut">
              <a:rPr lang="en-US" smtClean="0"/>
              <a:t>10/19/24</a:t>
            </a:fld>
            <a:endParaRPr lang="en-US"/>
          </a:p>
        </p:txBody>
      </p:sp>
      <p:sp>
        <p:nvSpPr>
          <p:cNvPr id="6" name="Slide Number Placeholder 5"/>
          <p:cNvSpPr>
            <a:spLocks noGrp="1"/>
          </p:cNvSpPr>
          <p:nvPr>
            <p:ph type="sldNum" sz="quarter" idx="4"/>
          </p:nvPr>
        </p:nvSpPr>
        <p:spPr>
          <a:xfrm>
            <a:off x="11107546" y="6424993"/>
            <a:ext cx="681254" cy="365125"/>
          </a:xfrm>
          <a:prstGeom prst="rect">
            <a:avLst/>
          </a:prstGeom>
        </p:spPr>
        <p:txBody>
          <a:bodyPr vert="horz" lIns="0" tIns="0" rIns="0" bIns="0" rtlCol="0" anchor="ctr"/>
          <a:lstStyle>
            <a:lvl1pPr algn="r">
              <a:defRPr sz="850" b="1">
                <a:solidFill>
                  <a:schemeClr val="tx1"/>
                </a:solidFill>
              </a:defRPr>
            </a:lvl1pPr>
          </a:lstStyle>
          <a:p>
            <a:fld id="{DB078953-70A8-534E-81F1-0E74C615D70D}" type="slidenum">
              <a:rPr lang="en-US" smtClean="0"/>
              <a:t>‹#›</a:t>
            </a:fld>
            <a:endParaRPr lang="en-US"/>
          </a:p>
        </p:txBody>
      </p:sp>
      <p:sp>
        <p:nvSpPr>
          <p:cNvPr id="7" name="Footer Placeholder 6">
            <a:extLst>
              <a:ext uri="{FF2B5EF4-FFF2-40B4-BE49-F238E27FC236}">
                <a16:creationId xmlns:a16="http://schemas.microsoft.com/office/drawing/2014/main" id="{7AB22024-69B4-1F4F-8860-CB954517F654}"/>
              </a:ext>
            </a:extLst>
          </p:cNvPr>
          <p:cNvSpPr>
            <a:spLocks noGrp="1"/>
          </p:cNvSpPr>
          <p:nvPr>
            <p:ph type="ftr" sz="quarter" idx="3"/>
          </p:nvPr>
        </p:nvSpPr>
        <p:spPr>
          <a:xfrm>
            <a:off x="1145352" y="6424993"/>
            <a:ext cx="6787386" cy="365125"/>
          </a:xfrm>
          <a:prstGeom prst="rect">
            <a:avLst/>
          </a:prstGeom>
        </p:spPr>
        <p:txBody>
          <a:bodyPr vert="horz" lIns="0" tIns="0" rIns="0" bIns="0" rtlCol="0" anchor="ctr"/>
          <a:lstStyle>
            <a:lvl1pPr algn="l">
              <a:defRPr sz="850">
                <a:solidFill>
                  <a:schemeClr val="tx1"/>
                </a:solidFill>
              </a:defRPr>
            </a:lvl1pPr>
          </a:lstStyle>
          <a:p>
            <a:endParaRPr lang="en-US"/>
          </a:p>
        </p:txBody>
      </p:sp>
      <p:cxnSp>
        <p:nvCxnSpPr>
          <p:cNvPr id="8" name="Straight Connector 7">
            <a:extLst>
              <a:ext uri="{FF2B5EF4-FFF2-40B4-BE49-F238E27FC236}">
                <a16:creationId xmlns:a16="http://schemas.microsoft.com/office/drawing/2014/main" id="{CC7B0EED-0D00-C37F-0787-98F0B94C9550}"/>
              </a:ext>
            </a:extLst>
          </p:cNvPr>
          <p:cNvCxnSpPr>
            <a:cxnSpLocks/>
          </p:cNvCxnSpPr>
          <p:nvPr/>
        </p:nvCxnSpPr>
        <p:spPr>
          <a:xfrm>
            <a:off x="404070" y="6370802"/>
            <a:ext cx="11379943" cy="0"/>
          </a:xfrm>
          <a:prstGeom prst="line">
            <a:avLst/>
          </a:prstGeom>
          <a:ln w="6350"/>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B82929EC-EE14-2FC5-158D-B07C2EFC934B}"/>
              </a:ext>
            </a:extLst>
          </p:cNvPr>
          <p:cNvPicPr>
            <a:picLocks noChangeAspect="1"/>
          </p:cNvPicPr>
          <p:nvPr/>
        </p:nvPicPr>
        <p:blipFill>
          <a:blip r:embed="rId23"/>
          <a:stretch>
            <a:fillRect/>
          </a:stretch>
        </p:blipFill>
        <p:spPr>
          <a:xfrm>
            <a:off x="404070" y="6439074"/>
            <a:ext cx="352448" cy="347431"/>
          </a:xfrm>
          <a:prstGeom prst="rect">
            <a:avLst/>
          </a:prstGeom>
        </p:spPr>
      </p:pic>
    </p:spTree>
    <p:extLst>
      <p:ext uri="{BB962C8B-B14F-4D97-AF65-F5344CB8AC3E}">
        <p14:creationId xmlns:p14="http://schemas.microsoft.com/office/powerpoint/2010/main" val="36048271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spcAft>
          <a:spcPts val="0"/>
        </a:spcAft>
        <a:buFont typeface="Arial"/>
        <a:buNone/>
        <a:tabLst/>
        <a:defRPr sz="2100" b="1" kern="1200">
          <a:solidFill>
            <a:schemeClr val="tx2">
              <a:lumMod val="50000"/>
            </a:schemeClr>
          </a:solidFill>
          <a:latin typeface="+mn-lt"/>
          <a:ea typeface="+mn-ea"/>
          <a:cs typeface="+mn-cs"/>
        </a:defRPr>
      </a:lvl1pPr>
      <a:lvl2pPr marL="323850" indent="-324000" algn="l" defTabSz="914400" rtl="0" eaLnBrk="1" latinLnBrk="0" hangingPunct="1">
        <a:lnSpc>
          <a:spcPct val="100000"/>
        </a:lnSpc>
        <a:spcBef>
          <a:spcPts val="500"/>
        </a:spcBef>
        <a:spcAft>
          <a:spcPts val="300"/>
        </a:spcAft>
        <a:buFont typeface="Arial" charset="0"/>
        <a:buChar char="•"/>
        <a:tabLst/>
        <a:defRPr sz="1800" kern="1200">
          <a:solidFill>
            <a:schemeClr val="tx2">
              <a:lumMod val="50000"/>
            </a:schemeClr>
          </a:solidFill>
          <a:latin typeface="+mn-lt"/>
          <a:ea typeface="+mn-ea"/>
          <a:cs typeface="+mn-cs"/>
        </a:defRPr>
      </a:lvl2pPr>
      <a:lvl3pPr marL="648000" indent="-324000" algn="l" defTabSz="914400" rtl="0" eaLnBrk="1" latinLnBrk="0" hangingPunct="1">
        <a:lnSpc>
          <a:spcPct val="100000"/>
        </a:lnSpc>
        <a:spcBef>
          <a:spcPts val="500"/>
        </a:spcBef>
        <a:spcAft>
          <a:spcPts val="300"/>
        </a:spcAft>
        <a:buFont typeface="Arial" panose="020B0604020202020204" pitchFamily="34" charset="0"/>
        <a:buChar char="•"/>
        <a:tabLst/>
        <a:defRPr sz="1700" kern="1200">
          <a:solidFill>
            <a:schemeClr val="tx2">
              <a:lumMod val="50000"/>
            </a:schemeClr>
          </a:solidFill>
          <a:latin typeface="+mn-lt"/>
          <a:ea typeface="+mn-ea"/>
          <a:cs typeface="+mn-cs"/>
        </a:defRPr>
      </a:lvl3pPr>
      <a:lvl4pPr marL="972000" indent="-324000" algn="l" defTabSz="914400" rtl="0" eaLnBrk="1" latinLnBrk="0" hangingPunct="1">
        <a:lnSpc>
          <a:spcPct val="100000"/>
        </a:lnSpc>
        <a:spcBef>
          <a:spcPts val="500"/>
        </a:spcBef>
        <a:spcAft>
          <a:spcPts val="300"/>
        </a:spcAft>
        <a:buFont typeface="Arial" panose="020B0604020202020204" pitchFamily="34" charset="0"/>
        <a:buChar char="•"/>
        <a:tabLst/>
        <a:defRPr sz="1600" kern="1200">
          <a:solidFill>
            <a:schemeClr val="tx2">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6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2">
          <p15:clr>
            <a:srgbClr val="F26B43"/>
          </p15:clr>
        </p15:guide>
        <p15:guide id="2" pos="3840">
          <p15:clr>
            <a:srgbClr val="F26B43"/>
          </p15:clr>
        </p15:guide>
        <p15:guide id="3" pos="7423">
          <p15:clr>
            <a:srgbClr val="F26B43"/>
          </p15:clr>
        </p15:guide>
        <p15:guide id="4" pos="257">
          <p15:clr>
            <a:srgbClr val="F26B43"/>
          </p15:clr>
        </p15:guide>
        <p15:guide id="6" pos="3795">
          <p15:clr>
            <a:srgbClr val="F26B43"/>
          </p15:clr>
        </p15:guide>
        <p15:guide id="7" pos="3885">
          <p15:clr>
            <a:srgbClr val="F26B43"/>
          </p15:clr>
        </p15:guide>
        <p15:guide id="8" pos="5087">
          <p15:clr>
            <a:srgbClr val="F26B43"/>
          </p15:clr>
        </p15:guide>
        <p15:guide id="9" pos="4997">
          <p15:clr>
            <a:srgbClr val="F26B43"/>
          </p15:clr>
        </p15:guide>
        <p15:guide id="10" pos="2683">
          <p15:clr>
            <a:srgbClr val="F26B43"/>
          </p15:clr>
        </p15:guide>
        <p15:guide id="11" pos="2593">
          <p15:clr>
            <a:srgbClr val="F26B43"/>
          </p15:clr>
        </p15:guide>
        <p15:guide id="12" orient="horz" pos="3906">
          <p15:clr>
            <a:srgbClr val="F26B43"/>
          </p15:clr>
        </p15:guide>
        <p15:guide id="13" orient="horz" pos="2409">
          <p15:clr>
            <a:srgbClr val="F26B43"/>
          </p15:clr>
        </p15:guide>
        <p15:guide id="14" orient="horz" pos="913">
          <p15:clr>
            <a:srgbClr val="F26B43"/>
          </p15:clr>
        </p15:guide>
        <p15:guide id="15" orient="horz" pos="1003">
          <p15:clr>
            <a:srgbClr val="F26B43"/>
          </p15:clr>
        </p15:guide>
        <p15:guide id="16" orient="horz" pos="2500">
          <p15:clr>
            <a:srgbClr val="F26B43"/>
          </p15:clr>
        </p15:guide>
        <p15:guide id="17" pos="6312">
          <p15:clr>
            <a:srgbClr val="F26B43"/>
          </p15:clr>
        </p15:guide>
        <p15:guide id="18" pos="622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jpeg"/></Relationships>
</file>

<file path=ppt/slides/_rels/slide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5.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8F125-95D9-7976-B975-69F5B5BBBD46}"/>
              </a:ext>
            </a:extLst>
          </p:cNvPr>
          <p:cNvSpPr>
            <a:spLocks noGrp="1"/>
          </p:cNvSpPr>
          <p:nvPr>
            <p:ph type="ctrTitle"/>
          </p:nvPr>
        </p:nvSpPr>
        <p:spPr>
          <a:xfrm>
            <a:off x="1524000" y="1497446"/>
            <a:ext cx="9144000" cy="2387600"/>
          </a:xfrm>
        </p:spPr>
        <p:txBody>
          <a:bodyPr/>
          <a:lstStyle/>
          <a:p>
            <a:r>
              <a:rPr lang="en-US" sz="4000" dirty="0"/>
              <a:t>Search for Long-Lived Particles with HCAL Segmentation in CMS at the Large Hadron Collider</a:t>
            </a:r>
          </a:p>
        </p:txBody>
      </p:sp>
      <p:sp>
        <p:nvSpPr>
          <p:cNvPr id="6" name="TextBox 5">
            <a:extLst>
              <a:ext uri="{FF2B5EF4-FFF2-40B4-BE49-F238E27FC236}">
                <a16:creationId xmlns:a16="http://schemas.microsoft.com/office/drawing/2014/main" id="{D0ED91E7-DB25-D3BC-DB79-A848BAAB3ACD}"/>
              </a:ext>
            </a:extLst>
          </p:cNvPr>
          <p:cNvSpPr txBox="1"/>
          <p:nvPr/>
        </p:nvSpPr>
        <p:spPr>
          <a:xfrm>
            <a:off x="1524000" y="3965047"/>
            <a:ext cx="9507411" cy="553998"/>
          </a:xfrm>
          <a:prstGeom prst="rect">
            <a:avLst/>
          </a:prstGeom>
          <a:noFill/>
        </p:spPr>
        <p:txBody>
          <a:bodyPr wrap="none" lIns="0" tIns="0" rIns="0" bIns="0" rtlCol="0">
            <a:spAutoFit/>
          </a:bodyPr>
          <a:lstStyle/>
          <a:p>
            <a:r>
              <a:rPr lang="en-GB" sz="1800" dirty="0">
                <a:solidFill>
                  <a:srgbClr val="424242"/>
                </a:solidFill>
                <a:effectLst/>
                <a:latin typeface="Lato" panose="020F0502020204030203" pitchFamily="34" charset="0"/>
              </a:rPr>
              <a:t>Katia </a:t>
            </a:r>
            <a:r>
              <a:rPr lang="en-GB" sz="1800" dirty="0" err="1">
                <a:solidFill>
                  <a:srgbClr val="424242"/>
                </a:solidFill>
                <a:effectLst/>
                <a:latin typeface="Lato" panose="020F0502020204030203" pitchFamily="34" charset="0"/>
              </a:rPr>
              <a:t>Avanesov</a:t>
            </a:r>
            <a:r>
              <a:rPr lang="en-GB" sz="1800" dirty="0">
                <a:solidFill>
                  <a:srgbClr val="424242"/>
                </a:solidFill>
                <a:effectLst/>
                <a:latin typeface="Lato" panose="020F0502020204030203" pitchFamily="34" charset="0"/>
              </a:rPr>
              <a:t>, Harvey Newman, Kiley Kennedy, Gillian Kopp, Cristian </a:t>
            </a:r>
            <a:r>
              <a:rPr lang="en-GB" sz="1800" dirty="0" err="1">
                <a:solidFill>
                  <a:srgbClr val="424242"/>
                </a:solidFill>
                <a:effectLst/>
                <a:latin typeface="Lato" panose="020F0502020204030203" pitchFamily="34" charset="0"/>
              </a:rPr>
              <a:t>Peña</a:t>
            </a:r>
            <a:r>
              <a:rPr lang="en-GB" sz="1800" dirty="0">
                <a:solidFill>
                  <a:srgbClr val="424242"/>
                </a:solidFill>
                <a:effectLst/>
                <a:latin typeface="Lato" panose="020F0502020204030203" pitchFamily="34" charset="0"/>
              </a:rPr>
              <a:t>, Chris Tully, Si </a:t>
            </a:r>
            <a:r>
              <a:rPr lang="en-GB" sz="1800" dirty="0" err="1">
                <a:solidFill>
                  <a:srgbClr val="424242"/>
                </a:solidFill>
                <a:effectLst/>
                <a:latin typeface="Lato" panose="020F0502020204030203" pitchFamily="34" charset="0"/>
              </a:rPr>
              <a:t>Xie</a:t>
            </a:r>
            <a:endParaRPr lang="en-GB" dirty="0"/>
          </a:p>
          <a:p>
            <a:pPr algn="l"/>
            <a:endParaRPr lang="en-US" dirty="0"/>
          </a:p>
        </p:txBody>
      </p:sp>
      <p:sp>
        <p:nvSpPr>
          <p:cNvPr id="3" name="Date Placeholder 3">
            <a:extLst>
              <a:ext uri="{FF2B5EF4-FFF2-40B4-BE49-F238E27FC236}">
                <a16:creationId xmlns:a16="http://schemas.microsoft.com/office/drawing/2014/main" id="{0FD0247E-8B9F-5D02-C22D-81C64BA1301A}"/>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4" name="Footer Placeholder 6">
            <a:extLst>
              <a:ext uri="{FF2B5EF4-FFF2-40B4-BE49-F238E27FC236}">
                <a16:creationId xmlns:a16="http://schemas.microsoft.com/office/drawing/2014/main" id="{F5210CA8-3B87-A9E3-C159-087D4EAD77DB}"/>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pic>
        <p:nvPicPr>
          <p:cNvPr id="5" name="Picture 4" descr="Logo&#10;&#10;Description automatically generated with medium confidence">
            <a:extLst>
              <a:ext uri="{FF2B5EF4-FFF2-40B4-BE49-F238E27FC236}">
                <a16:creationId xmlns:a16="http://schemas.microsoft.com/office/drawing/2014/main" id="{FFE1506C-34F8-42B0-9BD1-5A7531828F56}"/>
              </a:ext>
            </a:extLst>
          </p:cNvPr>
          <p:cNvPicPr>
            <a:picLocks noChangeAspect="1"/>
          </p:cNvPicPr>
          <p:nvPr/>
        </p:nvPicPr>
        <p:blipFill rotWithShape="1">
          <a:blip r:embed="rId2"/>
          <a:srcRect l="39062" t="44534" r="38334" b="42688"/>
          <a:stretch/>
        </p:blipFill>
        <p:spPr>
          <a:xfrm>
            <a:off x="4796720" y="264145"/>
            <a:ext cx="2755900" cy="876301"/>
          </a:xfrm>
          <a:prstGeom prst="rect">
            <a:avLst/>
          </a:prstGeom>
        </p:spPr>
      </p:pic>
      <p:pic>
        <p:nvPicPr>
          <p:cNvPr id="9" name="Picture 8" descr="A black text on a white background&#10;&#10;Description automatically generated">
            <a:extLst>
              <a:ext uri="{FF2B5EF4-FFF2-40B4-BE49-F238E27FC236}">
                <a16:creationId xmlns:a16="http://schemas.microsoft.com/office/drawing/2014/main" id="{41FD6116-C14E-53F0-0155-ED065DA39F01}"/>
              </a:ext>
            </a:extLst>
          </p:cNvPr>
          <p:cNvPicPr>
            <a:picLocks noChangeAspect="1"/>
          </p:cNvPicPr>
          <p:nvPr/>
        </p:nvPicPr>
        <p:blipFill>
          <a:blip r:embed="rId3"/>
          <a:stretch>
            <a:fillRect/>
          </a:stretch>
        </p:blipFill>
        <p:spPr>
          <a:xfrm>
            <a:off x="120650" y="92780"/>
            <a:ext cx="3566828" cy="1047666"/>
          </a:xfrm>
          <a:prstGeom prst="rect">
            <a:avLst/>
          </a:prstGeom>
        </p:spPr>
      </p:pic>
      <p:pic>
        <p:nvPicPr>
          <p:cNvPr id="10" name="Picture 9">
            <a:extLst>
              <a:ext uri="{FF2B5EF4-FFF2-40B4-BE49-F238E27FC236}">
                <a16:creationId xmlns:a16="http://schemas.microsoft.com/office/drawing/2014/main" id="{46D08EC5-EF48-A547-9181-45E05EF40F40}"/>
              </a:ext>
            </a:extLst>
          </p:cNvPr>
          <p:cNvPicPr>
            <a:picLocks noChangeAspect="1"/>
          </p:cNvPicPr>
          <p:nvPr/>
        </p:nvPicPr>
        <p:blipFill>
          <a:blip r:embed="rId4"/>
          <a:stretch>
            <a:fillRect/>
          </a:stretch>
        </p:blipFill>
        <p:spPr>
          <a:xfrm>
            <a:off x="10360730" y="92780"/>
            <a:ext cx="1685220" cy="1685220"/>
          </a:xfrm>
          <a:prstGeom prst="rect">
            <a:avLst/>
          </a:prstGeom>
        </p:spPr>
      </p:pic>
    </p:spTree>
    <p:extLst>
      <p:ext uri="{BB962C8B-B14F-4D97-AF65-F5344CB8AC3E}">
        <p14:creationId xmlns:p14="http://schemas.microsoft.com/office/powerpoint/2010/main" val="22007168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549900-BF47-4E7D-189A-1BCEB95262AD}"/>
              </a:ext>
            </a:extLst>
          </p:cNvPr>
          <p:cNvSpPr>
            <a:spLocks noGrp="1"/>
          </p:cNvSpPr>
          <p:nvPr>
            <p:ph type="title"/>
          </p:nvPr>
        </p:nvSpPr>
        <p:spPr/>
        <p:txBody>
          <a:bodyPr/>
          <a:lstStyle/>
          <a:p>
            <a:r>
              <a:rPr lang="en-US" dirty="0"/>
              <a:t>3DCNN Results</a:t>
            </a:r>
          </a:p>
        </p:txBody>
      </p:sp>
      <p:pic>
        <p:nvPicPr>
          <p:cNvPr id="4" name="Content Placeholder 3" descr="A graph of a graph showing different colored lines&#10;&#10;Description automatically generated">
            <a:extLst>
              <a:ext uri="{FF2B5EF4-FFF2-40B4-BE49-F238E27FC236}">
                <a16:creationId xmlns:a16="http://schemas.microsoft.com/office/drawing/2014/main" id="{A7B5B558-EDEA-D44C-CDE9-A4E6B9B4CF7B}"/>
              </a:ext>
            </a:extLst>
          </p:cNvPr>
          <p:cNvPicPr>
            <a:picLocks noGrp="1" noChangeAspect="1"/>
          </p:cNvPicPr>
          <p:nvPr>
            <p:ph idx="1"/>
          </p:nvPr>
        </p:nvPicPr>
        <p:blipFill>
          <a:blip r:embed="rId2"/>
          <a:stretch>
            <a:fillRect/>
          </a:stretch>
        </p:blipFill>
        <p:spPr>
          <a:xfrm>
            <a:off x="15404" y="1017299"/>
            <a:ext cx="6088298" cy="4579459"/>
          </a:xfrm>
          <a:prstGeom prst="rect">
            <a:avLst/>
          </a:prstGeom>
        </p:spPr>
      </p:pic>
      <p:pic>
        <p:nvPicPr>
          <p:cNvPr id="5" name="Picture 4">
            <a:extLst>
              <a:ext uri="{FF2B5EF4-FFF2-40B4-BE49-F238E27FC236}">
                <a16:creationId xmlns:a16="http://schemas.microsoft.com/office/drawing/2014/main" id="{C4CFD400-C0C6-0BC5-53F4-F238008BAF87}"/>
              </a:ext>
            </a:extLst>
          </p:cNvPr>
          <p:cNvPicPr>
            <a:picLocks noChangeAspect="1"/>
          </p:cNvPicPr>
          <p:nvPr/>
        </p:nvPicPr>
        <p:blipFill>
          <a:blip r:embed="rId3"/>
          <a:stretch>
            <a:fillRect/>
          </a:stretch>
        </p:blipFill>
        <p:spPr>
          <a:xfrm>
            <a:off x="6103702" y="906464"/>
            <a:ext cx="6088298" cy="4579459"/>
          </a:xfrm>
          <a:prstGeom prst="rect">
            <a:avLst/>
          </a:prstGeom>
        </p:spPr>
      </p:pic>
      <p:sp>
        <p:nvSpPr>
          <p:cNvPr id="6" name="5-point Star 5">
            <a:extLst>
              <a:ext uri="{FF2B5EF4-FFF2-40B4-BE49-F238E27FC236}">
                <a16:creationId xmlns:a16="http://schemas.microsoft.com/office/drawing/2014/main" id="{92258825-E928-FBDD-4D05-34C6F09B2625}"/>
              </a:ext>
            </a:extLst>
          </p:cNvPr>
          <p:cNvSpPr/>
          <p:nvPr/>
        </p:nvSpPr>
        <p:spPr>
          <a:xfrm>
            <a:off x="8003243" y="2608769"/>
            <a:ext cx="137911" cy="115364"/>
          </a:xfrm>
          <a:prstGeom prst="star5">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sp>
        <p:nvSpPr>
          <p:cNvPr id="7" name="5-point Star 6">
            <a:extLst>
              <a:ext uri="{FF2B5EF4-FFF2-40B4-BE49-F238E27FC236}">
                <a16:creationId xmlns:a16="http://schemas.microsoft.com/office/drawing/2014/main" id="{96ADEE0B-684D-554D-CCC4-FCAD46112594}"/>
              </a:ext>
            </a:extLst>
          </p:cNvPr>
          <p:cNvSpPr/>
          <p:nvPr/>
        </p:nvSpPr>
        <p:spPr>
          <a:xfrm>
            <a:off x="7934288" y="3860286"/>
            <a:ext cx="137911" cy="11536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1C38CD9-972B-2B49-CACE-1F24E0E24C5F}"/>
              </a:ext>
            </a:extLst>
          </p:cNvPr>
          <p:cNvSpPr txBox="1"/>
          <p:nvPr/>
        </p:nvSpPr>
        <p:spPr>
          <a:xfrm>
            <a:off x="8164500" y="3816689"/>
            <a:ext cx="302841" cy="169277"/>
          </a:xfrm>
          <a:prstGeom prst="rect">
            <a:avLst/>
          </a:prstGeom>
          <a:noFill/>
        </p:spPr>
        <p:txBody>
          <a:bodyPr wrap="square" lIns="0" tIns="0" rIns="0" bIns="0" rtlCol="0">
            <a:spAutoFit/>
          </a:bodyPr>
          <a:lstStyle/>
          <a:p>
            <a:pPr algn="l"/>
            <a:r>
              <a:rPr lang="en-US" sz="1100" dirty="0"/>
              <a:t>BDT</a:t>
            </a:r>
            <a:endParaRPr lang="en-US" sz="1400" dirty="0"/>
          </a:p>
        </p:txBody>
      </p:sp>
      <p:sp>
        <p:nvSpPr>
          <p:cNvPr id="9" name="TextBox 8">
            <a:extLst>
              <a:ext uri="{FF2B5EF4-FFF2-40B4-BE49-F238E27FC236}">
                <a16:creationId xmlns:a16="http://schemas.microsoft.com/office/drawing/2014/main" id="{66766197-D862-CD70-7379-44D08FF5CDE9}"/>
              </a:ext>
            </a:extLst>
          </p:cNvPr>
          <p:cNvSpPr txBox="1"/>
          <p:nvPr/>
        </p:nvSpPr>
        <p:spPr>
          <a:xfrm>
            <a:off x="8199551" y="2565172"/>
            <a:ext cx="704917" cy="169277"/>
          </a:xfrm>
          <a:prstGeom prst="rect">
            <a:avLst/>
          </a:prstGeom>
          <a:noFill/>
        </p:spPr>
        <p:txBody>
          <a:bodyPr wrap="square" lIns="0" tIns="0" rIns="0" bIns="0" rtlCol="0">
            <a:spAutoFit/>
          </a:bodyPr>
          <a:lstStyle/>
          <a:p>
            <a:pPr algn="l"/>
            <a:r>
              <a:rPr lang="en-US" sz="1100" dirty="0">
                <a:solidFill>
                  <a:srgbClr val="C00000"/>
                </a:solidFill>
              </a:rPr>
              <a:t>Dense-NN</a:t>
            </a:r>
            <a:endParaRPr lang="en-US" sz="1400" dirty="0">
              <a:solidFill>
                <a:srgbClr val="C00000"/>
              </a:solidFill>
            </a:endParaRPr>
          </a:p>
        </p:txBody>
      </p:sp>
      <p:sp>
        <p:nvSpPr>
          <p:cNvPr id="2" name="Date Placeholder 3">
            <a:extLst>
              <a:ext uri="{FF2B5EF4-FFF2-40B4-BE49-F238E27FC236}">
                <a16:creationId xmlns:a16="http://schemas.microsoft.com/office/drawing/2014/main" id="{497192E5-39A3-158F-CD05-9014CFEE087C}"/>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10" name="Footer Placeholder 6">
            <a:extLst>
              <a:ext uri="{FF2B5EF4-FFF2-40B4-BE49-F238E27FC236}">
                <a16:creationId xmlns:a16="http://schemas.microsoft.com/office/drawing/2014/main" id="{4A624318-BC42-C1A8-E5B6-15BC79F729AB}"/>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2092136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087615DF-CDE6-F36D-286A-1954B3C132F2}"/>
              </a:ext>
            </a:extLst>
          </p:cNvPr>
          <p:cNvPicPr>
            <a:picLocks noGrp="1" noChangeAspect="1"/>
          </p:cNvPicPr>
          <p:nvPr>
            <p:ph idx="1"/>
          </p:nvPr>
        </p:nvPicPr>
        <p:blipFill>
          <a:blip r:embed="rId2"/>
          <a:stretch>
            <a:fillRect/>
          </a:stretch>
        </p:blipFill>
        <p:spPr>
          <a:xfrm>
            <a:off x="3448050" y="3090635"/>
            <a:ext cx="5295900" cy="2794000"/>
          </a:xfrm>
        </p:spPr>
      </p:pic>
      <p:sp>
        <p:nvSpPr>
          <p:cNvPr id="3" name="Title 2">
            <a:extLst>
              <a:ext uri="{FF2B5EF4-FFF2-40B4-BE49-F238E27FC236}">
                <a16:creationId xmlns:a16="http://schemas.microsoft.com/office/drawing/2014/main" id="{40F5C3A7-F92B-31C4-A997-C51BCFFE7943}"/>
              </a:ext>
            </a:extLst>
          </p:cNvPr>
          <p:cNvSpPr>
            <a:spLocks noGrp="1"/>
          </p:cNvSpPr>
          <p:nvPr>
            <p:ph type="title"/>
          </p:nvPr>
        </p:nvSpPr>
        <p:spPr>
          <a:xfrm>
            <a:off x="407988" y="373593"/>
            <a:ext cx="11560199" cy="1065742"/>
          </a:xfrm>
        </p:spPr>
        <p:txBody>
          <a:bodyPr/>
          <a:lstStyle/>
          <a:p>
            <a:r>
              <a:rPr lang="en-US" dirty="0" err="1"/>
              <a:t>GradCAM</a:t>
            </a:r>
            <a:r>
              <a:rPr lang="en-US" dirty="0"/>
              <a:t>: Gradient-Weighted Class Activation Mapping</a:t>
            </a:r>
          </a:p>
        </p:txBody>
      </p:sp>
      <p:sp>
        <p:nvSpPr>
          <p:cNvPr id="5" name="Text Placeholder 2">
            <a:extLst>
              <a:ext uri="{FF2B5EF4-FFF2-40B4-BE49-F238E27FC236}">
                <a16:creationId xmlns:a16="http://schemas.microsoft.com/office/drawing/2014/main" id="{8B380A4B-1CB0-673B-F68C-983C184E10C3}"/>
              </a:ext>
            </a:extLst>
          </p:cNvPr>
          <p:cNvSpPr txBox="1">
            <a:spLocks/>
          </p:cNvSpPr>
          <p:nvPr/>
        </p:nvSpPr>
        <p:spPr>
          <a:xfrm>
            <a:off x="407987" y="1592344"/>
            <a:ext cx="11560200" cy="2267836"/>
          </a:xfrm>
          <a:prstGeom prst="rect">
            <a:avLst/>
          </a:prstGeom>
        </p:spPr>
        <p:txBody>
          <a:bodyPr vert="horz" lIns="0" tIns="0" rIns="0" bIns="0" rtlCol="0">
            <a:normAutofit fontScale="25000" lnSpcReduction="20000"/>
          </a:bodyPr>
          <a:lstStyle>
            <a:lvl1pPr marL="342900" indent="-342900" algn="l" defTabSz="914400" rtl="0" eaLnBrk="1" latinLnBrk="0" hangingPunct="1">
              <a:lnSpc>
                <a:spcPct val="90000"/>
              </a:lnSpc>
              <a:spcBef>
                <a:spcPts val="1000"/>
              </a:spcBef>
              <a:spcAft>
                <a:spcPts val="0"/>
              </a:spcAft>
              <a:buFont typeface="Arial" panose="020B0604020202020204" pitchFamily="34" charset="0"/>
              <a:buChar char="•"/>
              <a:tabLst/>
              <a:defRPr sz="2100" b="1" kern="1200">
                <a:solidFill>
                  <a:schemeClr val="tx2">
                    <a:lumMod val="50000"/>
                  </a:schemeClr>
                </a:solidFill>
                <a:latin typeface="+mn-lt"/>
                <a:ea typeface="+mn-ea"/>
                <a:cs typeface="+mn-cs"/>
              </a:defRPr>
            </a:lvl1pPr>
            <a:lvl2pPr marL="628650" indent="-261938" algn="l" defTabSz="914400" rtl="0" eaLnBrk="1" latinLnBrk="0" hangingPunct="1">
              <a:lnSpc>
                <a:spcPct val="100000"/>
              </a:lnSpc>
              <a:spcBef>
                <a:spcPts val="500"/>
              </a:spcBef>
              <a:spcAft>
                <a:spcPts val="300"/>
              </a:spcAft>
              <a:buFont typeface="Arial" panose="020B0604020202020204" pitchFamily="34" charset="0"/>
              <a:buChar char="•"/>
              <a:tabLst/>
              <a:defRPr sz="1800" kern="1200">
                <a:solidFill>
                  <a:schemeClr val="tx2">
                    <a:lumMod val="50000"/>
                  </a:schemeClr>
                </a:solidFill>
                <a:latin typeface="+mn-lt"/>
                <a:ea typeface="+mn-ea"/>
                <a:cs typeface="+mn-cs"/>
              </a:defRPr>
            </a:lvl2pPr>
            <a:lvl3pPr marL="889000" indent="-260350" algn="l" defTabSz="914400" rtl="0" eaLnBrk="1" latinLnBrk="0" hangingPunct="1">
              <a:lnSpc>
                <a:spcPct val="100000"/>
              </a:lnSpc>
              <a:spcBef>
                <a:spcPts val="500"/>
              </a:spcBef>
              <a:spcAft>
                <a:spcPts val="300"/>
              </a:spcAft>
              <a:buSzPct val="100000"/>
              <a:buFont typeface="Arial" panose="020B0604020202020204" pitchFamily="34" charset="0"/>
              <a:buChar char="•"/>
              <a:tabLst/>
              <a:defRPr sz="1800" kern="1200">
                <a:solidFill>
                  <a:schemeClr val="tx2">
                    <a:lumMod val="50000"/>
                  </a:schemeClr>
                </a:solidFill>
                <a:latin typeface="+mn-lt"/>
                <a:ea typeface="+mn-ea"/>
                <a:cs typeface="+mn-cs"/>
              </a:defRPr>
            </a:lvl3pPr>
            <a:lvl4pPr marL="1209675" indent="-269875" algn="l" defTabSz="914400" rtl="0" eaLnBrk="1" latinLnBrk="0" hangingPunct="1">
              <a:lnSpc>
                <a:spcPct val="100000"/>
              </a:lnSpc>
              <a:spcBef>
                <a:spcPts val="500"/>
              </a:spcBef>
              <a:spcAft>
                <a:spcPts val="300"/>
              </a:spcAft>
              <a:buSzPct val="100000"/>
              <a:buFont typeface="Arial" panose="020B0604020202020204" pitchFamily="34" charset="0"/>
              <a:buChar char="•"/>
              <a:tabLst/>
              <a:defRPr sz="1600" kern="1200">
                <a:solidFill>
                  <a:schemeClr val="tx2">
                    <a:lumMod val="50000"/>
                  </a:schemeClr>
                </a:solidFill>
                <a:latin typeface="+mn-lt"/>
                <a:ea typeface="+mn-ea"/>
                <a:cs typeface="+mn-cs"/>
              </a:defRPr>
            </a:lvl4pPr>
            <a:lvl5pPr marL="2057400" indent="-228600" algn="l" defTabSz="914400" rtl="0" eaLnBrk="1" latinLnBrk="0" hangingPunct="1">
              <a:lnSpc>
                <a:spcPct val="90000"/>
              </a:lnSpc>
              <a:spcBef>
                <a:spcPts val="500"/>
              </a:spcBef>
              <a:buSzPct val="100000"/>
              <a:buFont typeface="Arial" charset="0"/>
              <a:buChar char="•"/>
              <a:defRPr sz="1600" kern="1200">
                <a:solidFill>
                  <a:schemeClr val="tx2">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8000" dirty="0">
                <a:solidFill>
                  <a:schemeClr val="accent1"/>
                </a:solidFill>
              </a:rPr>
              <a:t>Pass image through last convolution layer (extracts highest level features)</a:t>
            </a:r>
          </a:p>
          <a:p>
            <a:r>
              <a:rPr lang="en-US" sz="8000" dirty="0">
                <a:solidFill>
                  <a:schemeClr val="accent1"/>
                </a:solidFill>
              </a:rPr>
              <a:t>Take gradient of final output score with respect to each input pixel using backpropagation</a:t>
            </a:r>
          </a:p>
          <a:p>
            <a:pPr>
              <a:lnSpc>
                <a:spcPct val="120000"/>
              </a:lnSpc>
            </a:pPr>
            <a:r>
              <a:rPr lang="en-US" sz="8000" dirty="0">
                <a:solidFill>
                  <a:schemeClr val="accent1"/>
                </a:solidFill>
              </a:rPr>
              <a:t>Apply </a:t>
            </a:r>
            <a:r>
              <a:rPr lang="en-US" sz="8000" dirty="0" err="1">
                <a:solidFill>
                  <a:schemeClr val="accent1"/>
                </a:solidFill>
              </a:rPr>
              <a:t>ReLU</a:t>
            </a:r>
            <a:r>
              <a:rPr lang="en-US" sz="8000" dirty="0">
                <a:solidFill>
                  <a:schemeClr val="accent1"/>
                </a:solidFill>
              </a:rPr>
              <a:t> and use gradients to weight importance of filters/ feature maps to Conv layer output when taking a weighted average to obtain a single output map</a:t>
            </a:r>
          </a:p>
          <a:p>
            <a:endParaRPr lang="en-US" dirty="0"/>
          </a:p>
        </p:txBody>
      </p:sp>
      <p:sp>
        <p:nvSpPr>
          <p:cNvPr id="2" name="Date Placeholder 3">
            <a:extLst>
              <a:ext uri="{FF2B5EF4-FFF2-40B4-BE49-F238E27FC236}">
                <a16:creationId xmlns:a16="http://schemas.microsoft.com/office/drawing/2014/main" id="{CE7FE344-C537-6E60-454B-AC8B32BC8E1E}"/>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6" name="Footer Placeholder 6">
            <a:extLst>
              <a:ext uri="{FF2B5EF4-FFF2-40B4-BE49-F238E27FC236}">
                <a16:creationId xmlns:a16="http://schemas.microsoft.com/office/drawing/2014/main" id="{727287D9-AADC-F8CF-FF3F-ED1F37125E10}"/>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3297093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48CA4-004B-2C21-EEC1-81B903175C84}"/>
              </a:ext>
            </a:extLst>
          </p:cNvPr>
          <p:cNvSpPr>
            <a:spLocks noGrp="1"/>
          </p:cNvSpPr>
          <p:nvPr>
            <p:ph type="title"/>
          </p:nvPr>
        </p:nvSpPr>
        <p:spPr>
          <a:xfrm>
            <a:off x="407988" y="365126"/>
            <a:ext cx="11380812" cy="527504"/>
          </a:xfrm>
        </p:spPr>
        <p:txBody>
          <a:bodyPr/>
          <a:lstStyle/>
          <a:p>
            <a:r>
              <a:rPr lang="en-US" dirty="0"/>
              <a:t>Applying </a:t>
            </a:r>
            <a:r>
              <a:rPr lang="en-US" dirty="0" err="1"/>
              <a:t>GradCAM</a:t>
            </a:r>
            <a:r>
              <a:rPr lang="en-US" dirty="0"/>
              <a:t> to Jet Images</a:t>
            </a:r>
          </a:p>
        </p:txBody>
      </p:sp>
      <p:pic>
        <p:nvPicPr>
          <p:cNvPr id="14" name="Picture 13">
            <a:extLst>
              <a:ext uri="{FF2B5EF4-FFF2-40B4-BE49-F238E27FC236}">
                <a16:creationId xmlns:a16="http://schemas.microsoft.com/office/drawing/2014/main" id="{24F93B44-D169-AF71-CD00-E7E012A253AD}"/>
              </a:ext>
            </a:extLst>
          </p:cNvPr>
          <p:cNvPicPr>
            <a:picLocks noChangeAspect="1"/>
          </p:cNvPicPr>
          <p:nvPr/>
        </p:nvPicPr>
        <p:blipFill>
          <a:blip r:embed="rId2"/>
          <a:stretch>
            <a:fillRect/>
          </a:stretch>
        </p:blipFill>
        <p:spPr>
          <a:xfrm>
            <a:off x="194978" y="892630"/>
            <a:ext cx="5901022" cy="3378200"/>
          </a:xfrm>
          <a:prstGeom prst="rect">
            <a:avLst/>
          </a:prstGeom>
        </p:spPr>
      </p:pic>
      <p:pic>
        <p:nvPicPr>
          <p:cNvPr id="15" name="Picture 14">
            <a:extLst>
              <a:ext uri="{FF2B5EF4-FFF2-40B4-BE49-F238E27FC236}">
                <a16:creationId xmlns:a16="http://schemas.microsoft.com/office/drawing/2014/main" id="{9C38A7CF-F7F8-E0F6-EB88-E7CE9899FB6A}"/>
              </a:ext>
            </a:extLst>
          </p:cNvPr>
          <p:cNvPicPr>
            <a:picLocks noChangeAspect="1"/>
          </p:cNvPicPr>
          <p:nvPr/>
        </p:nvPicPr>
        <p:blipFill>
          <a:blip r:embed="rId3"/>
          <a:stretch>
            <a:fillRect/>
          </a:stretch>
        </p:blipFill>
        <p:spPr>
          <a:xfrm>
            <a:off x="6675722" y="3050555"/>
            <a:ext cx="5321300" cy="3378200"/>
          </a:xfrm>
          <a:prstGeom prst="rect">
            <a:avLst/>
          </a:prstGeom>
        </p:spPr>
      </p:pic>
      <p:sp>
        <p:nvSpPr>
          <p:cNvPr id="16" name="TextBox 15">
            <a:extLst>
              <a:ext uri="{FF2B5EF4-FFF2-40B4-BE49-F238E27FC236}">
                <a16:creationId xmlns:a16="http://schemas.microsoft.com/office/drawing/2014/main" id="{6D067452-589C-82B4-553F-0ED373966D60}"/>
              </a:ext>
            </a:extLst>
          </p:cNvPr>
          <p:cNvSpPr txBox="1"/>
          <p:nvPr/>
        </p:nvSpPr>
        <p:spPr>
          <a:xfrm>
            <a:off x="6675722" y="1208669"/>
            <a:ext cx="5692800" cy="1384995"/>
          </a:xfrm>
          <a:prstGeom prst="rect">
            <a:avLst/>
          </a:prstGeom>
          <a:noFill/>
        </p:spPr>
        <p:txBody>
          <a:bodyPr wrap="square" lIns="0" tIns="0" rIns="0" bIns="0" rtlCol="0">
            <a:spAutoFit/>
          </a:bodyPr>
          <a:lstStyle/>
          <a:p>
            <a:pPr algn="l"/>
            <a:r>
              <a:rPr lang="en-US" b="1" dirty="0">
                <a:solidFill>
                  <a:schemeClr val="tx2"/>
                </a:solidFill>
              </a:rPr>
              <a:t>Background </a:t>
            </a:r>
            <a:r>
              <a:rPr lang="en-US" b="1" dirty="0" err="1">
                <a:solidFill>
                  <a:schemeClr val="tx2"/>
                </a:solidFill>
              </a:rPr>
              <a:t>GradCAM</a:t>
            </a:r>
            <a:r>
              <a:rPr lang="en-US" dirty="0">
                <a:solidFill>
                  <a:schemeClr val="tx2"/>
                </a:solidFill>
              </a:rPr>
              <a:t>:</a:t>
            </a:r>
          </a:p>
          <a:p>
            <a:pPr marL="285750" indent="-285750" algn="l">
              <a:buFont typeface="Arial" panose="020B0604020202020204" pitchFamily="34" charset="0"/>
              <a:buChar char="•"/>
            </a:pPr>
            <a:r>
              <a:rPr lang="en-US" dirty="0">
                <a:solidFill>
                  <a:schemeClr val="tx2"/>
                </a:solidFill>
              </a:rPr>
              <a:t>Model sees only individual, localized hot towers</a:t>
            </a:r>
          </a:p>
          <a:p>
            <a:pPr marL="285750" indent="-285750" algn="l">
              <a:buFont typeface="Arial" panose="020B0604020202020204" pitchFamily="34" charset="0"/>
              <a:buChar char="•"/>
            </a:pPr>
            <a:r>
              <a:rPr lang="en-US" dirty="0">
                <a:solidFill>
                  <a:schemeClr val="tx2"/>
                </a:solidFill>
              </a:rPr>
              <a:t>Even when towers are close-by, an overlap of the 3x3 kernel shape is seen</a:t>
            </a:r>
          </a:p>
          <a:p>
            <a:pPr marL="285750" indent="-285750" algn="l">
              <a:buFont typeface="Arial" panose="020B0604020202020204" pitchFamily="34" charset="0"/>
              <a:buChar char="•"/>
            </a:pPr>
            <a:r>
              <a:rPr lang="en-US" dirty="0">
                <a:solidFill>
                  <a:schemeClr val="tx2"/>
                </a:solidFill>
              </a:rPr>
              <a:t>Surroundings activated more than the center</a:t>
            </a:r>
          </a:p>
        </p:txBody>
      </p:sp>
      <p:sp>
        <p:nvSpPr>
          <p:cNvPr id="17" name="TextBox 16">
            <a:extLst>
              <a:ext uri="{FF2B5EF4-FFF2-40B4-BE49-F238E27FC236}">
                <a16:creationId xmlns:a16="http://schemas.microsoft.com/office/drawing/2014/main" id="{3C1F8D1C-3E03-1A4B-C865-55DFA3797105}"/>
              </a:ext>
            </a:extLst>
          </p:cNvPr>
          <p:cNvSpPr txBox="1"/>
          <p:nvPr/>
        </p:nvSpPr>
        <p:spPr>
          <a:xfrm>
            <a:off x="407988" y="4590045"/>
            <a:ext cx="5692800" cy="1107996"/>
          </a:xfrm>
          <a:prstGeom prst="rect">
            <a:avLst/>
          </a:prstGeom>
          <a:noFill/>
        </p:spPr>
        <p:txBody>
          <a:bodyPr wrap="square" lIns="0" tIns="0" rIns="0" bIns="0" rtlCol="0">
            <a:spAutoFit/>
          </a:bodyPr>
          <a:lstStyle/>
          <a:p>
            <a:pPr algn="l"/>
            <a:r>
              <a:rPr lang="en-US" b="1" dirty="0">
                <a:solidFill>
                  <a:schemeClr val="tx2"/>
                </a:solidFill>
              </a:rPr>
              <a:t>Signal </a:t>
            </a:r>
            <a:r>
              <a:rPr lang="en-US" b="1" dirty="0" err="1">
                <a:solidFill>
                  <a:schemeClr val="tx2"/>
                </a:solidFill>
              </a:rPr>
              <a:t>GradCAM</a:t>
            </a:r>
            <a:r>
              <a:rPr lang="en-US" dirty="0">
                <a:solidFill>
                  <a:schemeClr val="tx2"/>
                </a:solidFill>
              </a:rPr>
              <a:t>:</a:t>
            </a:r>
          </a:p>
          <a:p>
            <a:pPr marL="285750" indent="-285750" algn="l">
              <a:buFont typeface="Arial" panose="020B0604020202020204" pitchFamily="34" charset="0"/>
              <a:buChar char="•"/>
            </a:pPr>
            <a:r>
              <a:rPr lang="en-US" dirty="0">
                <a:solidFill>
                  <a:schemeClr val="tx2"/>
                </a:solidFill>
              </a:rPr>
              <a:t>Activation pattern mimics the shape of the jet cluster</a:t>
            </a:r>
          </a:p>
          <a:p>
            <a:pPr marL="285750" indent="-285750" algn="l">
              <a:buFont typeface="Arial" panose="020B0604020202020204" pitchFamily="34" charset="0"/>
              <a:buChar char="•"/>
            </a:pPr>
            <a:r>
              <a:rPr lang="en-US" dirty="0">
                <a:solidFill>
                  <a:schemeClr val="tx2"/>
                </a:solidFill>
              </a:rPr>
              <a:t>Model perceives nearby hot towers as one energy cluster</a:t>
            </a:r>
          </a:p>
        </p:txBody>
      </p:sp>
      <p:sp>
        <p:nvSpPr>
          <p:cNvPr id="5" name="Date Placeholder 3">
            <a:extLst>
              <a:ext uri="{FF2B5EF4-FFF2-40B4-BE49-F238E27FC236}">
                <a16:creationId xmlns:a16="http://schemas.microsoft.com/office/drawing/2014/main" id="{021C4C14-936C-9423-EE2B-18380F25302E}"/>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6" name="Footer Placeholder 6">
            <a:extLst>
              <a:ext uri="{FF2B5EF4-FFF2-40B4-BE49-F238E27FC236}">
                <a16:creationId xmlns:a16="http://schemas.microsoft.com/office/drawing/2014/main" id="{4C6C3BC7-35BE-8AC4-C1A3-35020AF3F344}"/>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20248445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CED96E-C88D-307D-4320-6D4621D967DE}"/>
              </a:ext>
            </a:extLst>
          </p:cNvPr>
          <p:cNvSpPr>
            <a:spLocks noGrp="1"/>
          </p:cNvSpPr>
          <p:nvPr>
            <p:ph idx="1"/>
          </p:nvPr>
        </p:nvSpPr>
        <p:spPr>
          <a:xfrm>
            <a:off x="248961" y="1076557"/>
            <a:ext cx="11376024" cy="2299114"/>
          </a:xfrm>
        </p:spPr>
        <p:txBody>
          <a:bodyPr/>
          <a:lstStyle/>
          <a:p>
            <a:r>
              <a:rPr lang="en-US" dirty="0"/>
              <a:t>Promising exploration of machine learning-based methods for tagging delayed jets and identifying long-lived particles.</a:t>
            </a:r>
          </a:p>
          <a:p>
            <a:r>
              <a:rPr lang="en-US" dirty="0"/>
              <a:t>Each model exhibits some degree of interpretability.</a:t>
            </a:r>
          </a:p>
          <a:p>
            <a:r>
              <a:rPr lang="en-US" dirty="0"/>
              <a:t>Most notable achievement so far is a 90% signal efficiency at just 0.01% background efficiency (3D Jet Image tagger). </a:t>
            </a:r>
          </a:p>
          <a:p>
            <a:r>
              <a:rPr lang="en-US" dirty="0"/>
              <a:t>Possible exploration of more advanced classification methods</a:t>
            </a:r>
          </a:p>
        </p:txBody>
      </p:sp>
      <p:sp>
        <p:nvSpPr>
          <p:cNvPr id="3" name="Title 2">
            <a:extLst>
              <a:ext uri="{FF2B5EF4-FFF2-40B4-BE49-F238E27FC236}">
                <a16:creationId xmlns:a16="http://schemas.microsoft.com/office/drawing/2014/main" id="{99B69E75-5713-9EBE-0243-7D830DC0B6AF}"/>
              </a:ext>
            </a:extLst>
          </p:cNvPr>
          <p:cNvSpPr>
            <a:spLocks noGrp="1"/>
          </p:cNvSpPr>
          <p:nvPr>
            <p:ph type="title"/>
          </p:nvPr>
        </p:nvSpPr>
        <p:spPr/>
        <p:txBody>
          <a:bodyPr/>
          <a:lstStyle/>
          <a:p>
            <a:r>
              <a:rPr lang="en-US" dirty="0"/>
              <a:t>Conclusion and Future Steps</a:t>
            </a:r>
          </a:p>
        </p:txBody>
      </p:sp>
      <p:pic>
        <p:nvPicPr>
          <p:cNvPr id="6" name="Picture 5">
            <a:extLst>
              <a:ext uri="{FF2B5EF4-FFF2-40B4-BE49-F238E27FC236}">
                <a16:creationId xmlns:a16="http://schemas.microsoft.com/office/drawing/2014/main" id="{903D1F5A-9064-0106-A016-1DCAD981DCCF}"/>
              </a:ext>
            </a:extLst>
          </p:cNvPr>
          <p:cNvPicPr>
            <a:picLocks noChangeAspect="1"/>
          </p:cNvPicPr>
          <p:nvPr/>
        </p:nvPicPr>
        <p:blipFill>
          <a:blip r:embed="rId2"/>
          <a:stretch>
            <a:fillRect/>
          </a:stretch>
        </p:blipFill>
        <p:spPr>
          <a:xfrm>
            <a:off x="2524329" y="3219725"/>
            <a:ext cx="5104237" cy="3429000"/>
          </a:xfrm>
          <a:prstGeom prst="rect">
            <a:avLst/>
          </a:prstGeom>
        </p:spPr>
      </p:pic>
      <p:sp>
        <p:nvSpPr>
          <p:cNvPr id="7" name="TextBox 6">
            <a:extLst>
              <a:ext uri="{FF2B5EF4-FFF2-40B4-BE49-F238E27FC236}">
                <a16:creationId xmlns:a16="http://schemas.microsoft.com/office/drawing/2014/main" id="{7AF3E68F-E760-C011-5FF6-39BCA9F5D259}"/>
              </a:ext>
            </a:extLst>
          </p:cNvPr>
          <p:cNvSpPr txBox="1"/>
          <p:nvPr/>
        </p:nvSpPr>
        <p:spPr>
          <a:xfrm>
            <a:off x="7628566" y="5312008"/>
            <a:ext cx="5238566" cy="830997"/>
          </a:xfrm>
          <a:prstGeom prst="rect">
            <a:avLst/>
          </a:prstGeom>
          <a:noFill/>
        </p:spPr>
        <p:txBody>
          <a:bodyPr wrap="square" lIns="0" tIns="0" rIns="0" bIns="0" rtlCol="0">
            <a:spAutoFit/>
          </a:bodyPr>
          <a:lstStyle/>
          <a:p>
            <a:pPr algn="l"/>
            <a:r>
              <a:rPr lang="en-US" dirty="0">
                <a:solidFill>
                  <a:schemeClr val="tx2"/>
                </a:solidFill>
              </a:rPr>
              <a:t>Plots of TPR evaluated at FPR = 1e-4 vs the amount of training data provided (evaluating samples are constant)</a:t>
            </a:r>
          </a:p>
        </p:txBody>
      </p:sp>
      <p:sp>
        <p:nvSpPr>
          <p:cNvPr id="4" name="Date Placeholder 3">
            <a:extLst>
              <a:ext uri="{FF2B5EF4-FFF2-40B4-BE49-F238E27FC236}">
                <a16:creationId xmlns:a16="http://schemas.microsoft.com/office/drawing/2014/main" id="{D336D700-CEEF-CA9D-86F4-7ECD4AC9D0B3}"/>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5" name="Footer Placeholder 6">
            <a:extLst>
              <a:ext uri="{FF2B5EF4-FFF2-40B4-BE49-F238E27FC236}">
                <a16:creationId xmlns:a16="http://schemas.microsoft.com/office/drawing/2014/main" id="{593725C5-DAA9-3008-CEB2-7884F044F204}"/>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1159311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0C9036-C0AA-ACB4-38FB-31059C07A012}"/>
              </a:ext>
            </a:extLst>
          </p:cNvPr>
          <p:cNvSpPr>
            <a:spLocks noGrp="1"/>
          </p:cNvSpPr>
          <p:nvPr>
            <p:ph type="title"/>
          </p:nvPr>
        </p:nvSpPr>
        <p:spPr/>
        <p:txBody>
          <a:bodyPr/>
          <a:lstStyle/>
          <a:p>
            <a:pPr algn="ctr"/>
            <a:r>
              <a:rPr lang="en-US" sz="6600" dirty="0"/>
              <a:t>Thank You</a:t>
            </a:r>
          </a:p>
        </p:txBody>
      </p:sp>
      <p:pic>
        <p:nvPicPr>
          <p:cNvPr id="4" name="Picture 3">
            <a:extLst>
              <a:ext uri="{FF2B5EF4-FFF2-40B4-BE49-F238E27FC236}">
                <a16:creationId xmlns:a16="http://schemas.microsoft.com/office/drawing/2014/main" id="{562BBD27-6D88-9927-EF6B-B414B8BFA1CA}"/>
              </a:ext>
            </a:extLst>
          </p:cNvPr>
          <p:cNvPicPr>
            <a:picLocks noChangeAspect="1"/>
          </p:cNvPicPr>
          <p:nvPr/>
        </p:nvPicPr>
        <p:blipFill>
          <a:blip r:embed="rId2"/>
          <a:stretch>
            <a:fillRect/>
          </a:stretch>
        </p:blipFill>
        <p:spPr>
          <a:xfrm>
            <a:off x="4520009" y="1168227"/>
            <a:ext cx="3151982" cy="3151982"/>
          </a:xfrm>
          <a:prstGeom prst="rect">
            <a:avLst/>
          </a:prstGeom>
        </p:spPr>
      </p:pic>
      <p:sp>
        <p:nvSpPr>
          <p:cNvPr id="5" name="TextBox 4">
            <a:extLst>
              <a:ext uri="{FF2B5EF4-FFF2-40B4-BE49-F238E27FC236}">
                <a16:creationId xmlns:a16="http://schemas.microsoft.com/office/drawing/2014/main" id="{E26C67FE-477A-B63A-7583-42C992788416}"/>
              </a:ext>
            </a:extLst>
          </p:cNvPr>
          <p:cNvSpPr txBox="1"/>
          <p:nvPr/>
        </p:nvSpPr>
        <p:spPr>
          <a:xfrm>
            <a:off x="1891085" y="4320209"/>
            <a:ext cx="9028113" cy="830997"/>
          </a:xfrm>
          <a:prstGeom prst="rect">
            <a:avLst/>
          </a:prstGeom>
          <a:noFill/>
        </p:spPr>
        <p:txBody>
          <a:bodyPr wrap="none" lIns="0" tIns="0" rIns="0" bIns="0" rtlCol="0">
            <a:spAutoFit/>
          </a:bodyPr>
          <a:lstStyle/>
          <a:p>
            <a:pPr algn="l"/>
            <a:r>
              <a:rPr lang="en-US" b="1" dirty="0"/>
              <a:t>I am grateful to Professor Harvey Newman and Kiley Kennedy for their mentorship</a:t>
            </a:r>
          </a:p>
          <a:p>
            <a:pPr algn="ctr"/>
            <a:r>
              <a:rPr lang="en-US" b="1" dirty="0"/>
              <a:t>and I thank the Samuel P. and Frances </a:t>
            </a:r>
            <a:r>
              <a:rPr lang="en-US" b="1" dirty="0" err="1"/>
              <a:t>Krown</a:t>
            </a:r>
            <a:r>
              <a:rPr lang="en-US" b="1" dirty="0"/>
              <a:t> SURF Fellowship</a:t>
            </a:r>
          </a:p>
          <a:p>
            <a:pPr algn="l"/>
            <a:endParaRPr lang="en-US" dirty="0"/>
          </a:p>
        </p:txBody>
      </p:sp>
      <p:sp>
        <p:nvSpPr>
          <p:cNvPr id="6" name="Date Placeholder 3">
            <a:extLst>
              <a:ext uri="{FF2B5EF4-FFF2-40B4-BE49-F238E27FC236}">
                <a16:creationId xmlns:a16="http://schemas.microsoft.com/office/drawing/2014/main" id="{8CBD416E-A6AC-200B-995D-43B1A9750E06}"/>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7" name="Footer Placeholder 6">
            <a:extLst>
              <a:ext uri="{FF2B5EF4-FFF2-40B4-BE49-F238E27FC236}">
                <a16:creationId xmlns:a16="http://schemas.microsoft.com/office/drawing/2014/main" id="{67A188FA-DB95-4CE6-6524-E39569C5F390}"/>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1692392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C45DA0-29D8-64FB-D471-6F550D13FA11}"/>
              </a:ext>
            </a:extLst>
          </p:cNvPr>
          <p:cNvSpPr>
            <a:spLocks noGrp="1"/>
          </p:cNvSpPr>
          <p:nvPr>
            <p:ph type="title"/>
          </p:nvPr>
        </p:nvSpPr>
        <p:spPr>
          <a:xfrm>
            <a:off x="407988" y="373593"/>
            <a:ext cx="11376025" cy="487019"/>
          </a:xfrm>
        </p:spPr>
        <p:txBody>
          <a:bodyPr/>
          <a:lstStyle/>
          <a:p>
            <a:r>
              <a:rPr lang="en-US" dirty="0"/>
              <a:t>Long Lived Particles (LLPs)</a:t>
            </a:r>
          </a:p>
        </p:txBody>
      </p:sp>
      <p:pic>
        <p:nvPicPr>
          <p:cNvPr id="4" name="Content Placeholder 3">
            <a:extLst>
              <a:ext uri="{FF2B5EF4-FFF2-40B4-BE49-F238E27FC236}">
                <a16:creationId xmlns:a16="http://schemas.microsoft.com/office/drawing/2014/main" id="{443E8538-ADC0-50D6-11FF-68EFFC8D8C42}"/>
              </a:ext>
            </a:extLst>
          </p:cNvPr>
          <p:cNvPicPr>
            <a:picLocks noChangeAspect="1"/>
          </p:cNvPicPr>
          <p:nvPr/>
        </p:nvPicPr>
        <p:blipFill rotWithShape="1">
          <a:blip r:embed="rId3"/>
          <a:srcRect r="1102"/>
          <a:stretch/>
        </p:blipFill>
        <p:spPr>
          <a:xfrm>
            <a:off x="390268" y="1140153"/>
            <a:ext cx="4203654" cy="2761010"/>
          </a:xfrm>
          <a:prstGeom prst="rect">
            <a:avLst/>
          </a:prstGeom>
        </p:spPr>
      </p:pic>
      <p:sp>
        <p:nvSpPr>
          <p:cNvPr id="6" name="Frame 5">
            <a:extLst>
              <a:ext uri="{FF2B5EF4-FFF2-40B4-BE49-F238E27FC236}">
                <a16:creationId xmlns:a16="http://schemas.microsoft.com/office/drawing/2014/main" id="{19716711-1A99-E757-F4FE-443CEA2CC883}"/>
              </a:ext>
            </a:extLst>
          </p:cNvPr>
          <p:cNvSpPr/>
          <p:nvPr/>
        </p:nvSpPr>
        <p:spPr>
          <a:xfrm>
            <a:off x="2757268" y="2187618"/>
            <a:ext cx="1167618" cy="468824"/>
          </a:xfrm>
          <a:prstGeom prst="frame">
            <a:avLst/>
          </a:prstGeom>
          <a:solidFill>
            <a:srgbClr val="C0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00000"/>
              </a:solidFill>
            </a:endParaRPr>
          </a:p>
        </p:txBody>
      </p:sp>
      <p:pic>
        <p:nvPicPr>
          <p:cNvPr id="8" name="Picture 7">
            <a:extLst>
              <a:ext uri="{FF2B5EF4-FFF2-40B4-BE49-F238E27FC236}">
                <a16:creationId xmlns:a16="http://schemas.microsoft.com/office/drawing/2014/main" id="{F68AE5BA-3B85-31CF-3360-419758176994}"/>
              </a:ext>
            </a:extLst>
          </p:cNvPr>
          <p:cNvPicPr>
            <a:picLocks noChangeAspect="1"/>
          </p:cNvPicPr>
          <p:nvPr/>
        </p:nvPicPr>
        <p:blipFill>
          <a:blip r:embed="rId4"/>
          <a:stretch>
            <a:fillRect/>
          </a:stretch>
        </p:blipFill>
        <p:spPr>
          <a:xfrm>
            <a:off x="4593922" y="956490"/>
            <a:ext cx="7844124" cy="5049380"/>
          </a:xfrm>
          <a:prstGeom prst="rect">
            <a:avLst/>
          </a:prstGeom>
        </p:spPr>
      </p:pic>
      <p:sp>
        <p:nvSpPr>
          <p:cNvPr id="13" name="TextBox 12">
            <a:extLst>
              <a:ext uri="{FF2B5EF4-FFF2-40B4-BE49-F238E27FC236}">
                <a16:creationId xmlns:a16="http://schemas.microsoft.com/office/drawing/2014/main" id="{4A703C93-1849-4B21-529A-8CFEE2E46E75}"/>
              </a:ext>
            </a:extLst>
          </p:cNvPr>
          <p:cNvSpPr txBox="1"/>
          <p:nvPr/>
        </p:nvSpPr>
        <p:spPr>
          <a:xfrm>
            <a:off x="262366" y="3999440"/>
            <a:ext cx="4459459" cy="1661993"/>
          </a:xfrm>
          <a:prstGeom prst="rect">
            <a:avLst/>
          </a:prstGeom>
          <a:noFill/>
        </p:spPr>
        <p:txBody>
          <a:bodyPr wrap="square" lIns="0" tIns="0" rIns="0" bIns="0" rtlCol="0">
            <a:spAutoFit/>
          </a:bodyPr>
          <a:lstStyle/>
          <a:p>
            <a:pPr marL="285750" indent="-285750" algn="l">
              <a:buFont typeface="Arial" panose="020B0604020202020204" pitchFamily="34" charset="0"/>
              <a:buChar char="•"/>
            </a:pPr>
            <a:r>
              <a:rPr lang="en-US" dirty="0"/>
              <a:t>LLPs have lifetimes greater than 0.1 nanoseconds</a:t>
            </a:r>
          </a:p>
          <a:p>
            <a:pPr algn="l"/>
            <a:endParaRPr lang="en-US" dirty="0"/>
          </a:p>
          <a:p>
            <a:pPr marL="285750" indent="-285750" algn="l">
              <a:buFont typeface="Arial" panose="020B0604020202020204" pitchFamily="34" charset="0"/>
              <a:buChar char="•"/>
            </a:pPr>
            <a:r>
              <a:rPr lang="en-US" dirty="0"/>
              <a:t>LLPs feature in both the Standard Model and predicted in numerous Beyond the Standard Model (BSM) theories</a:t>
            </a:r>
          </a:p>
        </p:txBody>
      </p:sp>
      <p:sp>
        <p:nvSpPr>
          <p:cNvPr id="2" name="Date Placeholder 3">
            <a:extLst>
              <a:ext uri="{FF2B5EF4-FFF2-40B4-BE49-F238E27FC236}">
                <a16:creationId xmlns:a16="http://schemas.microsoft.com/office/drawing/2014/main" id="{AFEB4B27-2AC2-FC16-0430-7BFD3A302D31}"/>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5" name="Footer Placeholder 6">
            <a:extLst>
              <a:ext uri="{FF2B5EF4-FFF2-40B4-BE49-F238E27FC236}">
                <a16:creationId xmlns:a16="http://schemas.microsoft.com/office/drawing/2014/main" id="{12C901D0-35AF-D5A6-3907-9ADAF9055A7B}"/>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3096137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613EC58-43D4-97E1-DBE8-6B5FC3E9F2CA}"/>
              </a:ext>
            </a:extLst>
          </p:cNvPr>
          <p:cNvSpPr>
            <a:spLocks noGrp="1"/>
          </p:cNvSpPr>
          <p:nvPr>
            <p:ph type="title"/>
          </p:nvPr>
        </p:nvSpPr>
        <p:spPr/>
        <p:txBody>
          <a:bodyPr/>
          <a:lstStyle/>
          <a:p>
            <a:r>
              <a:rPr lang="en-US" dirty="0"/>
              <a:t>LLP Signatures</a:t>
            </a:r>
          </a:p>
        </p:txBody>
      </p:sp>
      <p:pic>
        <p:nvPicPr>
          <p:cNvPr id="4" name="Picture 3">
            <a:extLst>
              <a:ext uri="{FF2B5EF4-FFF2-40B4-BE49-F238E27FC236}">
                <a16:creationId xmlns:a16="http://schemas.microsoft.com/office/drawing/2014/main" id="{E4279FFC-D6A3-6616-69E1-0303A88BAEBB}"/>
              </a:ext>
            </a:extLst>
          </p:cNvPr>
          <p:cNvPicPr>
            <a:picLocks noChangeAspect="1"/>
          </p:cNvPicPr>
          <p:nvPr/>
        </p:nvPicPr>
        <p:blipFill>
          <a:blip r:embed="rId3"/>
          <a:stretch>
            <a:fillRect/>
          </a:stretch>
        </p:blipFill>
        <p:spPr>
          <a:xfrm>
            <a:off x="156717" y="1151986"/>
            <a:ext cx="3519585" cy="3427449"/>
          </a:xfrm>
          <a:prstGeom prst="rect">
            <a:avLst/>
          </a:prstGeom>
        </p:spPr>
      </p:pic>
      <p:pic>
        <p:nvPicPr>
          <p:cNvPr id="5" name="Picture 4">
            <a:extLst>
              <a:ext uri="{FF2B5EF4-FFF2-40B4-BE49-F238E27FC236}">
                <a16:creationId xmlns:a16="http://schemas.microsoft.com/office/drawing/2014/main" id="{79C5BDD8-974C-3134-5155-A0232A496BDF}"/>
              </a:ext>
            </a:extLst>
          </p:cNvPr>
          <p:cNvPicPr>
            <a:picLocks noChangeAspect="1"/>
          </p:cNvPicPr>
          <p:nvPr/>
        </p:nvPicPr>
        <p:blipFill>
          <a:blip r:embed="rId4"/>
          <a:stretch>
            <a:fillRect/>
          </a:stretch>
        </p:blipFill>
        <p:spPr>
          <a:xfrm>
            <a:off x="8349550" y="786022"/>
            <a:ext cx="3272903" cy="3793413"/>
          </a:xfrm>
          <a:prstGeom prst="rect">
            <a:avLst/>
          </a:prstGeom>
        </p:spPr>
      </p:pic>
      <p:sp>
        <p:nvSpPr>
          <p:cNvPr id="7" name="TextBox 6">
            <a:extLst>
              <a:ext uri="{FF2B5EF4-FFF2-40B4-BE49-F238E27FC236}">
                <a16:creationId xmlns:a16="http://schemas.microsoft.com/office/drawing/2014/main" id="{4C9DCE52-3733-79C5-5515-4518B824DDE6}"/>
              </a:ext>
            </a:extLst>
          </p:cNvPr>
          <p:cNvSpPr txBox="1"/>
          <p:nvPr/>
        </p:nvSpPr>
        <p:spPr>
          <a:xfrm>
            <a:off x="4031927" y="1151986"/>
            <a:ext cx="4483773" cy="2631490"/>
          </a:xfrm>
          <a:prstGeom prst="rect">
            <a:avLst/>
          </a:prstGeom>
          <a:noFill/>
        </p:spPr>
        <p:txBody>
          <a:bodyPr wrap="square" lIns="0" tIns="0" rIns="0" bIns="0" rtlCol="0">
            <a:spAutoFit/>
          </a:bodyPr>
          <a:lstStyle/>
          <a:p>
            <a:pPr marL="285750" indent="-285750" algn="just">
              <a:lnSpc>
                <a:spcPct val="150000"/>
              </a:lnSpc>
              <a:buFont typeface="Arial" panose="020B0604020202020204" pitchFamily="34" charset="0"/>
              <a:buChar char="•"/>
            </a:pPr>
            <a:r>
              <a:rPr lang="en-US" dirty="0"/>
              <a:t>Trackless due to decays in the HCAL</a:t>
            </a:r>
          </a:p>
          <a:p>
            <a:pPr marL="285750" indent="-285750" algn="just">
              <a:lnSpc>
                <a:spcPct val="150000"/>
              </a:lnSpc>
              <a:buFont typeface="Arial" panose="020B0604020202020204" pitchFamily="34" charset="0"/>
              <a:buChar char="•"/>
            </a:pPr>
            <a:r>
              <a:rPr lang="en-US" dirty="0"/>
              <a:t>Displaced vertex</a:t>
            </a:r>
          </a:p>
          <a:p>
            <a:pPr marL="285750" indent="-285750" algn="just">
              <a:lnSpc>
                <a:spcPct val="150000"/>
              </a:lnSpc>
              <a:buFont typeface="Arial" panose="020B0604020202020204" pitchFamily="34" charset="0"/>
              <a:buChar char="•"/>
            </a:pPr>
            <a:r>
              <a:rPr lang="en-US" dirty="0"/>
              <a:t>Narrower energy spread</a:t>
            </a:r>
          </a:p>
          <a:p>
            <a:pPr marL="285750" indent="-285750" algn="just">
              <a:lnSpc>
                <a:spcPct val="150000"/>
              </a:lnSpc>
              <a:buFont typeface="Arial" panose="020B0604020202020204" pitchFamily="34" charset="0"/>
              <a:buChar char="•"/>
            </a:pPr>
            <a:r>
              <a:rPr lang="en-US" dirty="0"/>
              <a:t>Longer lived particles will deposit less energy in the earlier layers of HCAL</a:t>
            </a:r>
          </a:p>
          <a:p>
            <a:pPr marL="285750" indent="-285750" algn="just">
              <a:buFont typeface="Arial" panose="020B0604020202020204" pitchFamily="34" charset="0"/>
              <a:buChar char="•"/>
            </a:pPr>
            <a:r>
              <a:rPr lang="en-US" dirty="0"/>
              <a:t>Delayed due to longer lifetime and path length</a:t>
            </a:r>
          </a:p>
        </p:txBody>
      </p:sp>
      <p:pic>
        <p:nvPicPr>
          <p:cNvPr id="2" name="Content Placeholder 3">
            <a:extLst>
              <a:ext uri="{FF2B5EF4-FFF2-40B4-BE49-F238E27FC236}">
                <a16:creationId xmlns:a16="http://schemas.microsoft.com/office/drawing/2014/main" id="{C3817B13-D73F-7365-888A-F1B8E6003866}"/>
              </a:ext>
            </a:extLst>
          </p:cNvPr>
          <p:cNvPicPr>
            <a:picLocks noChangeAspect="1"/>
          </p:cNvPicPr>
          <p:nvPr/>
        </p:nvPicPr>
        <p:blipFill>
          <a:blip r:embed="rId5"/>
          <a:stretch>
            <a:fillRect/>
          </a:stretch>
        </p:blipFill>
        <p:spPr>
          <a:xfrm>
            <a:off x="3943779" y="3833909"/>
            <a:ext cx="4483773" cy="2968424"/>
          </a:xfrm>
          <a:prstGeom prst="rect">
            <a:avLst/>
          </a:prstGeom>
        </p:spPr>
      </p:pic>
      <p:sp>
        <p:nvSpPr>
          <p:cNvPr id="6" name="Date Placeholder 3">
            <a:extLst>
              <a:ext uri="{FF2B5EF4-FFF2-40B4-BE49-F238E27FC236}">
                <a16:creationId xmlns:a16="http://schemas.microsoft.com/office/drawing/2014/main" id="{E46CF84E-BAD1-4B7E-3FB2-346CECCDA62A}"/>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8" name="Footer Placeholder 6">
            <a:extLst>
              <a:ext uri="{FF2B5EF4-FFF2-40B4-BE49-F238E27FC236}">
                <a16:creationId xmlns:a16="http://schemas.microsoft.com/office/drawing/2014/main" id="{8AC62839-A9CB-C43B-0E8A-FEF5232E7804}"/>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1148841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FA313-3154-0731-9598-E9573FCBDFFB}"/>
              </a:ext>
            </a:extLst>
          </p:cNvPr>
          <p:cNvSpPr>
            <a:spLocks noGrp="1"/>
          </p:cNvSpPr>
          <p:nvPr>
            <p:ph type="title"/>
          </p:nvPr>
        </p:nvSpPr>
        <p:spPr>
          <a:xfrm>
            <a:off x="407988" y="373593"/>
            <a:ext cx="11376025" cy="703645"/>
          </a:xfrm>
        </p:spPr>
        <p:txBody>
          <a:bodyPr/>
          <a:lstStyle/>
          <a:p>
            <a:r>
              <a:rPr lang="en-US" dirty="0"/>
              <a:t>Search Strategy</a:t>
            </a:r>
          </a:p>
        </p:txBody>
      </p:sp>
      <p:sp>
        <p:nvSpPr>
          <p:cNvPr id="3" name="Content Placeholder 2">
            <a:extLst>
              <a:ext uri="{FF2B5EF4-FFF2-40B4-BE49-F238E27FC236}">
                <a16:creationId xmlns:a16="http://schemas.microsoft.com/office/drawing/2014/main" id="{C72C8DB0-244F-6DA8-C230-83A600ABBAFE}"/>
              </a:ext>
            </a:extLst>
          </p:cNvPr>
          <p:cNvSpPr>
            <a:spLocks noGrp="1"/>
          </p:cNvSpPr>
          <p:nvPr>
            <p:ph sz="half" idx="1"/>
          </p:nvPr>
        </p:nvSpPr>
        <p:spPr>
          <a:xfrm>
            <a:off x="307779" y="3178031"/>
            <a:ext cx="5616575" cy="4608512"/>
          </a:xfrm>
        </p:spPr>
        <p:txBody>
          <a:bodyPr/>
          <a:lstStyle/>
          <a:p>
            <a:endParaRPr lang="en-US" dirty="0"/>
          </a:p>
          <a:p>
            <a:r>
              <a:rPr lang="en-US" dirty="0"/>
              <a:t>Developed Level 1 Trigger to select LLP-matching events:</a:t>
            </a:r>
          </a:p>
          <a:p>
            <a:pPr marL="342900" indent="-342900">
              <a:buFont typeface="Arial" panose="020B0604020202020204" pitchFamily="34" charset="0"/>
              <a:buChar char="•"/>
            </a:pPr>
            <a:r>
              <a:rPr lang="en-US" dirty="0"/>
              <a:t>Higher energy fraction in HCAL segmentation</a:t>
            </a:r>
          </a:p>
          <a:p>
            <a:pPr marL="342900" indent="-342900">
              <a:buFont typeface="Arial" panose="020B0604020202020204" pitchFamily="34" charset="0"/>
              <a:buChar char="•"/>
            </a:pPr>
            <a:r>
              <a:rPr lang="en-US" dirty="0"/>
              <a:t>Time delay</a:t>
            </a:r>
          </a:p>
          <a:p>
            <a:pPr marL="342900" indent="-342900">
              <a:buFont typeface="Arial" panose="020B0604020202020204" pitchFamily="34" charset="0"/>
              <a:buChar char="•"/>
            </a:pPr>
            <a:r>
              <a:rPr lang="en-US" dirty="0"/>
              <a:t>Jet Energy threshold 40GeV</a:t>
            </a:r>
          </a:p>
          <a:p>
            <a:pPr marL="342900" indent="-342900">
              <a:buFont typeface="Arial" panose="020B0604020202020204" pitchFamily="34" charset="0"/>
              <a:buChar char="•"/>
            </a:pPr>
            <a:r>
              <a:rPr lang="en-US" dirty="0"/>
              <a:t>Selection of ≈100M events in 2023</a:t>
            </a:r>
          </a:p>
        </p:txBody>
      </p:sp>
      <p:sp>
        <p:nvSpPr>
          <p:cNvPr id="4" name="Content Placeholder 3">
            <a:extLst>
              <a:ext uri="{FF2B5EF4-FFF2-40B4-BE49-F238E27FC236}">
                <a16:creationId xmlns:a16="http://schemas.microsoft.com/office/drawing/2014/main" id="{1F887801-CE4C-2E47-5021-368C54438EF3}"/>
              </a:ext>
            </a:extLst>
          </p:cNvPr>
          <p:cNvSpPr>
            <a:spLocks noGrp="1"/>
          </p:cNvSpPr>
          <p:nvPr>
            <p:ph sz="half" idx="2"/>
          </p:nvPr>
        </p:nvSpPr>
        <p:spPr>
          <a:xfrm>
            <a:off x="6172200" y="3641943"/>
            <a:ext cx="5611813" cy="4608511"/>
          </a:xfrm>
        </p:spPr>
        <p:txBody>
          <a:bodyPr/>
          <a:lstStyle/>
          <a:p>
            <a:pPr marL="342900" indent="-342900">
              <a:buFont typeface="Arial" panose="020B0604020202020204" pitchFamily="34" charset="0"/>
              <a:buChar char="•"/>
            </a:pPr>
            <a:r>
              <a:rPr lang="en-US" dirty="0"/>
              <a:t>Develop a powerful tagger/ classifier for selection of LLPs and rejection of background events</a:t>
            </a:r>
          </a:p>
        </p:txBody>
      </p:sp>
      <p:sp>
        <p:nvSpPr>
          <p:cNvPr id="5" name="TextBox 4">
            <a:extLst>
              <a:ext uri="{FF2B5EF4-FFF2-40B4-BE49-F238E27FC236}">
                <a16:creationId xmlns:a16="http://schemas.microsoft.com/office/drawing/2014/main" id="{F333DAD4-6710-93E7-924C-55A879058BF8}"/>
              </a:ext>
            </a:extLst>
          </p:cNvPr>
          <p:cNvSpPr txBox="1"/>
          <p:nvPr/>
        </p:nvSpPr>
        <p:spPr>
          <a:xfrm>
            <a:off x="307779" y="2998113"/>
            <a:ext cx="1117294" cy="430887"/>
          </a:xfrm>
          <a:prstGeom prst="rect">
            <a:avLst/>
          </a:prstGeom>
          <a:noFill/>
        </p:spPr>
        <p:txBody>
          <a:bodyPr wrap="none" lIns="0" tIns="0" rIns="0" bIns="0" rtlCol="0">
            <a:spAutoFit/>
          </a:bodyPr>
          <a:lstStyle/>
          <a:p>
            <a:pPr algn="l"/>
            <a:r>
              <a:rPr lang="en-US" sz="2800" b="1" dirty="0"/>
              <a:t>Online</a:t>
            </a:r>
            <a:endParaRPr lang="en-US" b="1" dirty="0"/>
          </a:p>
        </p:txBody>
      </p:sp>
      <p:sp>
        <p:nvSpPr>
          <p:cNvPr id="6" name="TextBox 5">
            <a:extLst>
              <a:ext uri="{FF2B5EF4-FFF2-40B4-BE49-F238E27FC236}">
                <a16:creationId xmlns:a16="http://schemas.microsoft.com/office/drawing/2014/main" id="{3CC1BA61-7F44-7F87-06A4-4901BDC4882C}"/>
              </a:ext>
            </a:extLst>
          </p:cNvPr>
          <p:cNvSpPr txBox="1"/>
          <p:nvPr/>
        </p:nvSpPr>
        <p:spPr>
          <a:xfrm>
            <a:off x="6155737" y="2998113"/>
            <a:ext cx="2703753" cy="430887"/>
          </a:xfrm>
          <a:prstGeom prst="rect">
            <a:avLst/>
          </a:prstGeom>
          <a:noFill/>
        </p:spPr>
        <p:txBody>
          <a:bodyPr wrap="none" lIns="0" tIns="0" rIns="0" bIns="0" rtlCol="0">
            <a:spAutoFit/>
          </a:bodyPr>
          <a:lstStyle/>
          <a:p>
            <a:pPr algn="l"/>
            <a:r>
              <a:rPr lang="en-US" sz="2800" b="1" dirty="0"/>
              <a:t>Offline Analysis</a:t>
            </a:r>
            <a:endParaRPr lang="en-US" b="1" dirty="0"/>
          </a:p>
        </p:txBody>
      </p:sp>
      <p:pic>
        <p:nvPicPr>
          <p:cNvPr id="7" name="Picture 6">
            <a:extLst>
              <a:ext uri="{FF2B5EF4-FFF2-40B4-BE49-F238E27FC236}">
                <a16:creationId xmlns:a16="http://schemas.microsoft.com/office/drawing/2014/main" id="{085BCC0F-3972-2AEF-78EE-26B7E42AD8C0}"/>
              </a:ext>
            </a:extLst>
          </p:cNvPr>
          <p:cNvPicPr>
            <a:picLocks noChangeAspect="1"/>
          </p:cNvPicPr>
          <p:nvPr/>
        </p:nvPicPr>
        <p:blipFill>
          <a:blip r:embed="rId3"/>
          <a:stretch>
            <a:fillRect/>
          </a:stretch>
        </p:blipFill>
        <p:spPr>
          <a:xfrm>
            <a:off x="5709138" y="283634"/>
            <a:ext cx="5952593" cy="2804438"/>
          </a:xfrm>
          <a:prstGeom prst="rect">
            <a:avLst/>
          </a:prstGeom>
        </p:spPr>
      </p:pic>
      <p:sp>
        <p:nvSpPr>
          <p:cNvPr id="8" name="TextBox 7">
            <a:extLst>
              <a:ext uri="{FF2B5EF4-FFF2-40B4-BE49-F238E27FC236}">
                <a16:creationId xmlns:a16="http://schemas.microsoft.com/office/drawing/2014/main" id="{D9125F7F-C2F9-1424-C15B-274978417F77}"/>
              </a:ext>
            </a:extLst>
          </p:cNvPr>
          <p:cNvSpPr txBox="1"/>
          <p:nvPr/>
        </p:nvSpPr>
        <p:spPr>
          <a:xfrm>
            <a:off x="407987" y="1046557"/>
            <a:ext cx="5516367" cy="923330"/>
          </a:xfrm>
          <a:prstGeom prst="rect">
            <a:avLst/>
          </a:prstGeom>
          <a:noFill/>
        </p:spPr>
        <p:txBody>
          <a:bodyPr wrap="square" lIns="0" tIns="0" rIns="0" bIns="0" rtlCol="0">
            <a:spAutoFit/>
          </a:bodyPr>
          <a:lstStyle/>
          <a:p>
            <a:pPr marL="285750" indent="-285750" algn="l">
              <a:buFont typeface="Arial" panose="020B0604020202020204" pitchFamily="34" charset="0"/>
              <a:buChar char="•"/>
            </a:pPr>
            <a:r>
              <a:rPr lang="en-US" sz="2000" b="1" dirty="0">
                <a:solidFill>
                  <a:schemeClr val="tx2"/>
                </a:solidFill>
              </a:rPr>
              <a:t>Searching for </a:t>
            </a:r>
            <a:r>
              <a:rPr lang="en-US" sz="2000" b="1" dirty="0" err="1">
                <a:solidFill>
                  <a:schemeClr val="tx2"/>
                </a:solidFill>
              </a:rPr>
              <a:t>H</a:t>
            </a:r>
            <a:r>
              <a:rPr lang="en-US" sz="2000" b="1" dirty="0" err="1">
                <a:solidFill>
                  <a:schemeClr val="tx2"/>
                </a:solidFill>
                <a:sym typeface="Wingdings" pitchFamily="2" charset="2"/>
              </a:rPr>
              <a:t>ssbbbb</a:t>
            </a:r>
            <a:endParaRPr lang="en-US" sz="2000" b="1" dirty="0">
              <a:solidFill>
                <a:schemeClr val="tx2"/>
              </a:solidFill>
              <a:sym typeface="Wingdings" pitchFamily="2" charset="2"/>
            </a:endParaRPr>
          </a:p>
          <a:p>
            <a:pPr marL="285750" indent="-285750" algn="l">
              <a:buFont typeface="Arial" panose="020B0604020202020204" pitchFamily="34" charset="0"/>
              <a:buChar char="•"/>
            </a:pPr>
            <a:r>
              <a:rPr lang="en-US" sz="2000" b="1" dirty="0">
                <a:solidFill>
                  <a:schemeClr val="tx2"/>
                </a:solidFill>
                <a:sym typeface="Wingdings" pitchFamily="2" charset="2"/>
              </a:rPr>
              <a:t>Specifically within the HCAL: looking at HCAL decays</a:t>
            </a:r>
          </a:p>
        </p:txBody>
      </p:sp>
      <p:sp>
        <p:nvSpPr>
          <p:cNvPr id="9" name="Date Placeholder 3">
            <a:extLst>
              <a:ext uri="{FF2B5EF4-FFF2-40B4-BE49-F238E27FC236}">
                <a16:creationId xmlns:a16="http://schemas.microsoft.com/office/drawing/2014/main" id="{5EFF6910-142D-CFC9-129B-787237712863}"/>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10" name="Footer Placeholder 6">
            <a:extLst>
              <a:ext uri="{FF2B5EF4-FFF2-40B4-BE49-F238E27FC236}">
                <a16:creationId xmlns:a16="http://schemas.microsoft.com/office/drawing/2014/main" id="{11303D94-984A-63D2-574A-5E5607B5FB94}"/>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4177669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74FF698-AC04-93EA-BB5A-DB3DD2B26715}"/>
              </a:ext>
            </a:extLst>
          </p:cNvPr>
          <p:cNvSpPr>
            <a:spLocks noGrp="1"/>
          </p:cNvSpPr>
          <p:nvPr>
            <p:ph type="title"/>
          </p:nvPr>
        </p:nvSpPr>
        <p:spPr/>
        <p:txBody>
          <a:bodyPr/>
          <a:lstStyle/>
          <a:p>
            <a:r>
              <a:rPr lang="en-US" dirty="0"/>
              <a:t>Sensitive Jet Object Variables</a:t>
            </a:r>
          </a:p>
        </p:txBody>
      </p:sp>
      <p:pic>
        <p:nvPicPr>
          <p:cNvPr id="5" name="Picture 4">
            <a:extLst>
              <a:ext uri="{FF2B5EF4-FFF2-40B4-BE49-F238E27FC236}">
                <a16:creationId xmlns:a16="http://schemas.microsoft.com/office/drawing/2014/main" id="{59FA2919-853D-7F4C-E245-D0A8F67A09CA}"/>
              </a:ext>
            </a:extLst>
          </p:cNvPr>
          <p:cNvPicPr>
            <a:picLocks noChangeAspect="1"/>
          </p:cNvPicPr>
          <p:nvPr/>
        </p:nvPicPr>
        <p:blipFill rotWithShape="1">
          <a:blip r:embed="rId3"/>
          <a:srcRect t="1" b="50000"/>
          <a:stretch/>
        </p:blipFill>
        <p:spPr>
          <a:xfrm>
            <a:off x="145558" y="962969"/>
            <a:ext cx="6349017" cy="4172515"/>
          </a:xfrm>
          <a:prstGeom prst="rect">
            <a:avLst/>
          </a:prstGeom>
        </p:spPr>
      </p:pic>
      <p:sp>
        <p:nvSpPr>
          <p:cNvPr id="6" name="TextBox 5">
            <a:extLst>
              <a:ext uri="{FF2B5EF4-FFF2-40B4-BE49-F238E27FC236}">
                <a16:creationId xmlns:a16="http://schemas.microsoft.com/office/drawing/2014/main" id="{8DB77598-07DB-6734-0AA7-7B15E42FCEDB}"/>
              </a:ext>
            </a:extLst>
          </p:cNvPr>
          <p:cNvSpPr txBox="1"/>
          <p:nvPr/>
        </p:nvSpPr>
        <p:spPr>
          <a:xfrm>
            <a:off x="818714" y="4938399"/>
            <a:ext cx="763029" cy="169277"/>
          </a:xfrm>
          <a:prstGeom prst="rect">
            <a:avLst/>
          </a:prstGeom>
          <a:noFill/>
        </p:spPr>
        <p:txBody>
          <a:bodyPr wrap="none" lIns="0" tIns="0" rIns="0" bIns="0" rtlCol="0">
            <a:spAutoFit/>
          </a:bodyPr>
          <a:lstStyle/>
          <a:p>
            <a:pPr algn="l"/>
            <a:r>
              <a:rPr lang="en-US" sz="1100" dirty="0">
                <a:solidFill>
                  <a:schemeClr val="tx2"/>
                </a:solidFill>
              </a:rPr>
              <a:t>Gillian Kopp</a:t>
            </a:r>
          </a:p>
        </p:txBody>
      </p:sp>
      <p:sp>
        <p:nvSpPr>
          <p:cNvPr id="7" name="TextBox 6">
            <a:extLst>
              <a:ext uri="{FF2B5EF4-FFF2-40B4-BE49-F238E27FC236}">
                <a16:creationId xmlns:a16="http://schemas.microsoft.com/office/drawing/2014/main" id="{7CDBC6E0-4DD8-E84C-C6D9-02C1B5FA272D}"/>
              </a:ext>
            </a:extLst>
          </p:cNvPr>
          <p:cNvSpPr txBox="1"/>
          <p:nvPr/>
        </p:nvSpPr>
        <p:spPr>
          <a:xfrm>
            <a:off x="4335291" y="5086193"/>
            <a:ext cx="763029" cy="169277"/>
          </a:xfrm>
          <a:prstGeom prst="rect">
            <a:avLst/>
          </a:prstGeom>
          <a:noFill/>
        </p:spPr>
        <p:txBody>
          <a:bodyPr wrap="none" lIns="0" tIns="0" rIns="0" bIns="0" rtlCol="0">
            <a:spAutoFit/>
          </a:bodyPr>
          <a:lstStyle/>
          <a:p>
            <a:pPr algn="l"/>
            <a:r>
              <a:rPr lang="en-US" sz="1100" dirty="0">
                <a:solidFill>
                  <a:schemeClr val="tx2"/>
                </a:solidFill>
              </a:rPr>
              <a:t>Gillian Kopp</a:t>
            </a:r>
          </a:p>
        </p:txBody>
      </p:sp>
      <p:pic>
        <p:nvPicPr>
          <p:cNvPr id="8" name="Picture 7">
            <a:extLst>
              <a:ext uri="{FF2B5EF4-FFF2-40B4-BE49-F238E27FC236}">
                <a16:creationId xmlns:a16="http://schemas.microsoft.com/office/drawing/2014/main" id="{33BE6360-1602-258A-989B-F2A1E553C0D8}"/>
              </a:ext>
            </a:extLst>
          </p:cNvPr>
          <p:cNvPicPr>
            <a:picLocks noChangeAspect="1"/>
          </p:cNvPicPr>
          <p:nvPr/>
        </p:nvPicPr>
        <p:blipFill>
          <a:blip r:embed="rId4"/>
          <a:stretch>
            <a:fillRect/>
          </a:stretch>
        </p:blipFill>
        <p:spPr>
          <a:xfrm>
            <a:off x="5938376" y="1152854"/>
            <a:ext cx="5606980" cy="4096290"/>
          </a:xfrm>
          <a:prstGeom prst="rect">
            <a:avLst/>
          </a:prstGeom>
        </p:spPr>
      </p:pic>
      <p:sp>
        <p:nvSpPr>
          <p:cNvPr id="2" name="Date Placeholder 3">
            <a:extLst>
              <a:ext uri="{FF2B5EF4-FFF2-40B4-BE49-F238E27FC236}">
                <a16:creationId xmlns:a16="http://schemas.microsoft.com/office/drawing/2014/main" id="{97496209-5ECA-4272-8186-AED17B144701}"/>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4" name="Footer Placeholder 6">
            <a:extLst>
              <a:ext uri="{FF2B5EF4-FFF2-40B4-BE49-F238E27FC236}">
                <a16:creationId xmlns:a16="http://schemas.microsoft.com/office/drawing/2014/main" id="{1A82D868-7ADD-AF0A-4053-4DF281ACC060}"/>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3106739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D4CA39-AF2B-230D-E6B2-B9DE451F5CA7}"/>
              </a:ext>
            </a:extLst>
          </p:cNvPr>
          <p:cNvSpPr>
            <a:spLocks noGrp="1"/>
          </p:cNvSpPr>
          <p:nvPr>
            <p:ph type="title"/>
          </p:nvPr>
        </p:nvSpPr>
        <p:spPr/>
        <p:txBody>
          <a:bodyPr/>
          <a:lstStyle/>
          <a:p>
            <a:r>
              <a:rPr lang="en-US" dirty="0"/>
              <a:t>Data (for training)</a:t>
            </a:r>
          </a:p>
        </p:txBody>
      </p:sp>
      <p:graphicFrame>
        <p:nvGraphicFramePr>
          <p:cNvPr id="5" name="Table 4">
            <a:extLst>
              <a:ext uri="{FF2B5EF4-FFF2-40B4-BE49-F238E27FC236}">
                <a16:creationId xmlns:a16="http://schemas.microsoft.com/office/drawing/2014/main" id="{8C79301E-5499-6D84-24F7-33DDE3F13ECA}"/>
              </a:ext>
            </a:extLst>
          </p:cNvPr>
          <p:cNvGraphicFramePr>
            <a:graphicFrameLocks noGrp="1"/>
          </p:cNvGraphicFramePr>
          <p:nvPr>
            <p:extLst>
              <p:ext uri="{D42A27DB-BD31-4B8C-83A1-F6EECF244321}">
                <p14:modId xmlns:p14="http://schemas.microsoft.com/office/powerpoint/2010/main" val="1446476945"/>
              </p:ext>
            </p:extLst>
          </p:nvPr>
        </p:nvGraphicFramePr>
        <p:xfrm>
          <a:off x="6976996" y="477446"/>
          <a:ext cx="4958971" cy="4691959"/>
        </p:xfrm>
        <a:graphic>
          <a:graphicData uri="http://schemas.openxmlformats.org/drawingml/2006/table">
            <a:tbl>
              <a:tblPr>
                <a:tableStyleId>{E8034E78-7F5D-4C2E-B375-FC64B27BC917}</a:tableStyleId>
              </a:tblPr>
              <a:tblGrid>
                <a:gridCol w="2595714">
                  <a:extLst>
                    <a:ext uri="{9D8B030D-6E8A-4147-A177-3AD203B41FA5}">
                      <a16:colId xmlns:a16="http://schemas.microsoft.com/office/drawing/2014/main" val="12692229"/>
                    </a:ext>
                  </a:extLst>
                </a:gridCol>
                <a:gridCol w="2363257">
                  <a:extLst>
                    <a:ext uri="{9D8B030D-6E8A-4147-A177-3AD203B41FA5}">
                      <a16:colId xmlns:a16="http://schemas.microsoft.com/office/drawing/2014/main" val="525337472"/>
                    </a:ext>
                  </a:extLst>
                </a:gridCol>
              </a:tblGrid>
              <a:tr h="814375">
                <a:tc>
                  <a:txBody>
                    <a:bodyPr/>
                    <a:lstStyle/>
                    <a:p>
                      <a:pPr algn="ctr"/>
                      <a:r>
                        <a:rPr lang="en-GB" sz="1600" b="0" dirty="0">
                          <a:ln>
                            <a:solidFill>
                              <a:sysClr val="windowText" lastClr="000000"/>
                            </a:solidFill>
                          </a:ln>
                          <a:solidFill>
                            <a:sysClr val="windowText" lastClr="000000"/>
                          </a:solidFill>
                          <a:effectLst/>
                        </a:rPr>
                        <a:t>Higgs Mass [GeV] </a:t>
                      </a:r>
                      <a:endParaRPr lang="en-GB" sz="2800" b="0" dirty="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600" b="0" dirty="0">
                          <a:ln>
                            <a:solidFill>
                              <a:sysClr val="windowText" lastClr="000000"/>
                            </a:solidFill>
                          </a:ln>
                          <a:solidFill>
                            <a:sysClr val="windowText" lastClr="000000"/>
                          </a:solidFill>
                          <a:effectLst/>
                        </a:rPr>
                        <a:t>LLP Mass [GeV] </a:t>
                      </a:r>
                      <a:endParaRPr lang="en-GB" sz="2800" b="0" dirty="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48094116"/>
                  </a:ext>
                </a:extLst>
              </a:tr>
              <a:tr h="484698">
                <a:tc>
                  <a:txBody>
                    <a:bodyPr/>
                    <a:lstStyle/>
                    <a:p>
                      <a:pPr algn="ctr"/>
                      <a:r>
                        <a:rPr lang="en-GB" sz="1800">
                          <a:ln>
                            <a:solidFill>
                              <a:sysClr val="windowText" lastClr="000000"/>
                            </a:solidFill>
                          </a:ln>
                          <a:solidFill>
                            <a:sysClr val="windowText" lastClr="000000"/>
                          </a:solidFill>
                          <a:effectLst/>
                        </a:rPr>
                        <a:t>125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800">
                          <a:ln>
                            <a:solidFill>
                              <a:sysClr val="windowText" lastClr="000000"/>
                            </a:solidFill>
                          </a:ln>
                          <a:solidFill>
                            <a:sysClr val="windowText" lastClr="000000"/>
                          </a:solidFill>
                          <a:effectLst/>
                        </a:rPr>
                        <a:t>15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32088812"/>
                  </a:ext>
                </a:extLst>
              </a:tr>
              <a:tr h="484698">
                <a:tc>
                  <a:txBody>
                    <a:bodyPr/>
                    <a:lstStyle/>
                    <a:p>
                      <a:pPr algn="ctr"/>
                      <a:r>
                        <a:rPr lang="en-GB" sz="1800">
                          <a:ln>
                            <a:solidFill>
                              <a:sysClr val="windowText" lastClr="000000"/>
                            </a:solidFill>
                          </a:ln>
                          <a:solidFill>
                            <a:sysClr val="windowText" lastClr="000000"/>
                          </a:solidFill>
                          <a:effectLst/>
                        </a:rPr>
                        <a:t>125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800">
                          <a:ln>
                            <a:solidFill>
                              <a:sysClr val="windowText" lastClr="000000"/>
                            </a:solidFill>
                          </a:ln>
                          <a:solidFill>
                            <a:sysClr val="windowText" lastClr="000000"/>
                          </a:solidFill>
                          <a:effectLst/>
                        </a:rPr>
                        <a:t>15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0914632"/>
                  </a:ext>
                </a:extLst>
              </a:tr>
              <a:tr h="484698">
                <a:tc>
                  <a:txBody>
                    <a:bodyPr/>
                    <a:lstStyle/>
                    <a:p>
                      <a:pPr algn="ctr"/>
                      <a:r>
                        <a:rPr lang="en-GB" sz="1800" dirty="0">
                          <a:ln>
                            <a:solidFill>
                              <a:sysClr val="windowText" lastClr="000000"/>
                            </a:solidFill>
                          </a:ln>
                          <a:solidFill>
                            <a:sysClr val="windowText" lastClr="000000"/>
                          </a:solidFill>
                          <a:effectLst/>
                        </a:rPr>
                        <a:t>125 </a:t>
                      </a:r>
                      <a:endParaRPr lang="en-GB" sz="4000" dirty="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800">
                          <a:ln>
                            <a:solidFill>
                              <a:sysClr val="windowText" lastClr="000000"/>
                            </a:solidFill>
                          </a:ln>
                          <a:solidFill>
                            <a:sysClr val="windowText" lastClr="000000"/>
                          </a:solidFill>
                          <a:effectLst/>
                        </a:rPr>
                        <a:t>15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53013431"/>
                  </a:ext>
                </a:extLst>
              </a:tr>
              <a:tr h="484698">
                <a:tc>
                  <a:txBody>
                    <a:bodyPr/>
                    <a:lstStyle/>
                    <a:p>
                      <a:pPr algn="ctr"/>
                      <a:r>
                        <a:rPr lang="en-GB" sz="1800">
                          <a:ln>
                            <a:solidFill>
                              <a:sysClr val="windowText" lastClr="000000"/>
                            </a:solidFill>
                          </a:ln>
                          <a:solidFill>
                            <a:sysClr val="windowText" lastClr="000000"/>
                          </a:solidFill>
                          <a:effectLst/>
                        </a:rPr>
                        <a:t>125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800">
                          <a:ln>
                            <a:solidFill>
                              <a:sysClr val="windowText" lastClr="000000"/>
                            </a:solidFill>
                          </a:ln>
                          <a:solidFill>
                            <a:sysClr val="windowText" lastClr="000000"/>
                          </a:solidFill>
                          <a:effectLst/>
                        </a:rPr>
                        <a:t>50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8792428"/>
                  </a:ext>
                </a:extLst>
              </a:tr>
              <a:tr h="484698">
                <a:tc>
                  <a:txBody>
                    <a:bodyPr/>
                    <a:lstStyle/>
                    <a:p>
                      <a:pPr algn="ctr"/>
                      <a:r>
                        <a:rPr lang="en-GB" sz="1800">
                          <a:ln>
                            <a:solidFill>
                              <a:sysClr val="windowText" lastClr="000000"/>
                            </a:solidFill>
                          </a:ln>
                          <a:solidFill>
                            <a:sysClr val="windowText" lastClr="000000"/>
                          </a:solidFill>
                          <a:effectLst/>
                        </a:rPr>
                        <a:t>125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800" dirty="0">
                          <a:ln>
                            <a:solidFill>
                              <a:sysClr val="windowText" lastClr="000000"/>
                            </a:solidFill>
                          </a:ln>
                          <a:solidFill>
                            <a:sysClr val="windowText" lastClr="000000"/>
                          </a:solidFill>
                          <a:effectLst/>
                        </a:rPr>
                        <a:t>50 </a:t>
                      </a:r>
                      <a:endParaRPr lang="en-GB" sz="4000" dirty="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74192964"/>
                  </a:ext>
                </a:extLst>
              </a:tr>
              <a:tr h="484698">
                <a:tc>
                  <a:txBody>
                    <a:bodyPr/>
                    <a:lstStyle/>
                    <a:p>
                      <a:pPr algn="ctr"/>
                      <a:r>
                        <a:rPr lang="en-GB" sz="1800">
                          <a:ln>
                            <a:solidFill>
                              <a:sysClr val="windowText" lastClr="000000"/>
                            </a:solidFill>
                          </a:ln>
                          <a:solidFill>
                            <a:sysClr val="windowText" lastClr="000000"/>
                          </a:solidFill>
                          <a:effectLst/>
                        </a:rPr>
                        <a:t>250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800">
                          <a:ln>
                            <a:solidFill>
                              <a:sysClr val="windowText" lastClr="000000"/>
                            </a:solidFill>
                          </a:ln>
                          <a:solidFill>
                            <a:sysClr val="windowText" lastClr="000000"/>
                          </a:solidFill>
                          <a:effectLst/>
                        </a:rPr>
                        <a:t>120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01633938"/>
                  </a:ext>
                </a:extLst>
              </a:tr>
              <a:tr h="484698">
                <a:tc>
                  <a:txBody>
                    <a:bodyPr/>
                    <a:lstStyle/>
                    <a:p>
                      <a:pPr algn="ctr"/>
                      <a:r>
                        <a:rPr lang="en-GB" sz="1800">
                          <a:ln>
                            <a:solidFill>
                              <a:sysClr val="windowText" lastClr="000000"/>
                            </a:solidFill>
                          </a:ln>
                          <a:solidFill>
                            <a:sysClr val="windowText" lastClr="000000"/>
                          </a:solidFill>
                          <a:effectLst/>
                        </a:rPr>
                        <a:t>350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800">
                          <a:ln>
                            <a:solidFill>
                              <a:sysClr val="windowText" lastClr="000000"/>
                            </a:solidFill>
                          </a:ln>
                          <a:solidFill>
                            <a:sysClr val="windowText" lastClr="000000"/>
                          </a:solidFill>
                          <a:effectLst/>
                        </a:rPr>
                        <a:t>80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71717768"/>
                  </a:ext>
                </a:extLst>
              </a:tr>
              <a:tr h="484698">
                <a:tc>
                  <a:txBody>
                    <a:bodyPr/>
                    <a:lstStyle/>
                    <a:p>
                      <a:pPr algn="ctr"/>
                      <a:r>
                        <a:rPr lang="en-GB" sz="1800">
                          <a:ln>
                            <a:solidFill>
                              <a:sysClr val="windowText" lastClr="000000"/>
                            </a:solidFill>
                          </a:ln>
                          <a:solidFill>
                            <a:sysClr val="windowText" lastClr="000000"/>
                          </a:solidFill>
                          <a:effectLst/>
                        </a:rPr>
                        <a:t>350 </a:t>
                      </a:r>
                      <a:endParaRPr lang="en-GB" sz="400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1800" dirty="0">
                          <a:ln>
                            <a:solidFill>
                              <a:sysClr val="windowText" lastClr="000000"/>
                            </a:solidFill>
                          </a:ln>
                          <a:solidFill>
                            <a:sysClr val="windowText" lastClr="000000"/>
                          </a:solidFill>
                          <a:effectLst/>
                        </a:rPr>
                        <a:t>160 </a:t>
                      </a:r>
                      <a:endParaRPr lang="en-GB" sz="4000" dirty="0">
                        <a:ln>
                          <a:solidFill>
                            <a:sysClr val="windowText" lastClr="000000"/>
                          </a:solidFill>
                        </a:ln>
                        <a:solidFill>
                          <a:sysClr val="windowText" lastClr="000000"/>
                        </a:solidFill>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72182207"/>
                  </a:ext>
                </a:extLst>
              </a:tr>
            </a:tbl>
          </a:graphicData>
        </a:graphic>
      </p:graphicFrame>
      <p:sp>
        <p:nvSpPr>
          <p:cNvPr id="6" name="TextBox 5">
            <a:extLst>
              <a:ext uri="{FF2B5EF4-FFF2-40B4-BE49-F238E27FC236}">
                <a16:creationId xmlns:a16="http://schemas.microsoft.com/office/drawing/2014/main" id="{75D759F9-60AC-EC6D-AF98-975660005330}"/>
              </a:ext>
            </a:extLst>
          </p:cNvPr>
          <p:cNvSpPr txBox="1"/>
          <p:nvPr/>
        </p:nvSpPr>
        <p:spPr>
          <a:xfrm>
            <a:off x="407987" y="1064712"/>
            <a:ext cx="6243334" cy="2092881"/>
          </a:xfrm>
          <a:prstGeom prst="rect">
            <a:avLst/>
          </a:prstGeom>
          <a:noFill/>
        </p:spPr>
        <p:txBody>
          <a:bodyPr wrap="square" lIns="0" tIns="0" rIns="0" bIns="0" rtlCol="0">
            <a:spAutoFit/>
          </a:bodyPr>
          <a:lstStyle/>
          <a:p>
            <a:pPr algn="l"/>
            <a:r>
              <a:rPr lang="en-US" sz="2800" b="1" dirty="0">
                <a:solidFill>
                  <a:schemeClr val="tx2"/>
                </a:solidFill>
              </a:rPr>
              <a:t>Signal</a:t>
            </a:r>
          </a:p>
          <a:p>
            <a:pPr algn="l"/>
            <a:endParaRPr lang="en-US" sz="2800" b="1" dirty="0"/>
          </a:p>
          <a:p>
            <a:pPr marL="457200" indent="-457200" algn="l">
              <a:buFont typeface="Arial" panose="020B0604020202020204" pitchFamily="34" charset="0"/>
              <a:buChar char="•"/>
            </a:pPr>
            <a:r>
              <a:rPr lang="en-US" sz="2000" b="1" dirty="0">
                <a:solidFill>
                  <a:schemeClr val="tx2"/>
                </a:solidFill>
              </a:rPr>
              <a:t>MC-generated LLP events, based on different combinations of Higgs Mass and LLP Mass; Each file contains roughly 100k entries (reduces to 30-70k after pre-selections)</a:t>
            </a:r>
            <a:endParaRPr lang="en-US" b="1" dirty="0">
              <a:solidFill>
                <a:schemeClr val="tx2"/>
              </a:solidFill>
            </a:endParaRPr>
          </a:p>
        </p:txBody>
      </p:sp>
      <p:sp>
        <p:nvSpPr>
          <p:cNvPr id="9" name="TextBox 8">
            <a:extLst>
              <a:ext uri="{FF2B5EF4-FFF2-40B4-BE49-F238E27FC236}">
                <a16:creationId xmlns:a16="http://schemas.microsoft.com/office/drawing/2014/main" id="{8991991C-BF93-AE35-CB13-0A67E07B105B}"/>
              </a:ext>
            </a:extLst>
          </p:cNvPr>
          <p:cNvSpPr txBox="1"/>
          <p:nvPr/>
        </p:nvSpPr>
        <p:spPr>
          <a:xfrm>
            <a:off x="407987" y="3584531"/>
            <a:ext cx="6243334" cy="1785104"/>
          </a:xfrm>
          <a:prstGeom prst="rect">
            <a:avLst/>
          </a:prstGeom>
          <a:noFill/>
        </p:spPr>
        <p:txBody>
          <a:bodyPr wrap="square" lIns="0" tIns="0" rIns="0" bIns="0" rtlCol="0">
            <a:spAutoFit/>
          </a:bodyPr>
          <a:lstStyle/>
          <a:p>
            <a:pPr algn="l"/>
            <a:r>
              <a:rPr lang="en-US" sz="2800" b="1" dirty="0">
                <a:solidFill>
                  <a:schemeClr val="tx2"/>
                </a:solidFill>
              </a:rPr>
              <a:t>Background</a:t>
            </a:r>
          </a:p>
          <a:p>
            <a:pPr algn="l"/>
            <a:endParaRPr lang="en-US" sz="2800" b="1" dirty="0"/>
          </a:p>
          <a:p>
            <a:pPr marL="457200" indent="-457200" algn="l">
              <a:buFont typeface="Arial" panose="020B0604020202020204" pitchFamily="34" charset="0"/>
              <a:buChar char="•"/>
            </a:pPr>
            <a:r>
              <a:rPr lang="en-US" sz="2000" b="1" dirty="0">
                <a:solidFill>
                  <a:schemeClr val="tx2"/>
                </a:solidFill>
              </a:rPr>
              <a:t>Run3 Skim for W+ Jets ≈ 80M events</a:t>
            </a:r>
          </a:p>
          <a:p>
            <a:pPr marL="457200" indent="-457200" algn="l">
              <a:buFont typeface="Arial" panose="020B0604020202020204" pitchFamily="34" charset="0"/>
              <a:buChar char="•"/>
            </a:pPr>
            <a:r>
              <a:rPr lang="en-US" sz="2000" b="1" dirty="0">
                <a:solidFill>
                  <a:schemeClr val="tx2"/>
                </a:solidFill>
              </a:rPr>
              <a:t>Training only performed against W+ jets (one source of background)</a:t>
            </a:r>
            <a:endParaRPr lang="en-US" b="1" dirty="0">
              <a:solidFill>
                <a:schemeClr val="tx2"/>
              </a:solidFill>
            </a:endParaRPr>
          </a:p>
        </p:txBody>
      </p:sp>
      <p:sp>
        <p:nvSpPr>
          <p:cNvPr id="2" name="Date Placeholder 3">
            <a:extLst>
              <a:ext uri="{FF2B5EF4-FFF2-40B4-BE49-F238E27FC236}">
                <a16:creationId xmlns:a16="http://schemas.microsoft.com/office/drawing/2014/main" id="{0D55DF8D-93BD-569C-2EA6-051D7BD0E508}"/>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4" name="Footer Placeholder 6">
            <a:extLst>
              <a:ext uri="{FF2B5EF4-FFF2-40B4-BE49-F238E27FC236}">
                <a16:creationId xmlns:a16="http://schemas.microsoft.com/office/drawing/2014/main" id="{F5752865-1EA9-216C-A217-AD06ED812A6C}"/>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3399354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24EC51-36CA-79DF-5A4A-CB47310B3C6F}"/>
              </a:ext>
            </a:extLst>
          </p:cNvPr>
          <p:cNvSpPr>
            <a:spLocks noGrp="1"/>
          </p:cNvSpPr>
          <p:nvPr>
            <p:ph type="title"/>
          </p:nvPr>
        </p:nvSpPr>
        <p:spPr/>
        <p:txBody>
          <a:bodyPr/>
          <a:lstStyle/>
          <a:p>
            <a:r>
              <a:rPr lang="en-US" sz="2800" dirty="0"/>
              <a:t>Multi-Variate Analysis Framework: Gradient-Boosted Decision Tree</a:t>
            </a:r>
            <a:br>
              <a:rPr lang="en-US" dirty="0"/>
            </a:br>
            <a:endParaRPr lang="en-US" dirty="0"/>
          </a:p>
        </p:txBody>
      </p:sp>
      <p:pic>
        <p:nvPicPr>
          <p:cNvPr id="5" name="Content Placeholder 5" descr="A graph of a graph with numbers and lines&#10;&#10;Description automatically generated with medium confidence">
            <a:extLst>
              <a:ext uri="{FF2B5EF4-FFF2-40B4-BE49-F238E27FC236}">
                <a16:creationId xmlns:a16="http://schemas.microsoft.com/office/drawing/2014/main" id="{3FA271BB-6565-CDC8-C15B-AA74018685BD}"/>
              </a:ext>
            </a:extLst>
          </p:cNvPr>
          <p:cNvPicPr>
            <a:picLocks noGrp="1" noChangeAspect="1"/>
          </p:cNvPicPr>
          <p:nvPr>
            <p:ph idx="1"/>
          </p:nvPr>
        </p:nvPicPr>
        <p:blipFill rotWithShape="1">
          <a:blip r:embed="rId2"/>
          <a:srcRect l="2930"/>
          <a:stretch/>
        </p:blipFill>
        <p:spPr>
          <a:xfrm>
            <a:off x="2967409" y="1031711"/>
            <a:ext cx="6257182" cy="4999914"/>
          </a:xfrm>
        </p:spPr>
      </p:pic>
      <p:sp>
        <p:nvSpPr>
          <p:cNvPr id="7" name="Date Placeholder 3">
            <a:extLst>
              <a:ext uri="{FF2B5EF4-FFF2-40B4-BE49-F238E27FC236}">
                <a16:creationId xmlns:a16="http://schemas.microsoft.com/office/drawing/2014/main" id="{607592E2-9D4E-DCFD-201E-D178066251C5}"/>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8" name="Footer Placeholder 6">
            <a:extLst>
              <a:ext uri="{FF2B5EF4-FFF2-40B4-BE49-F238E27FC236}">
                <a16:creationId xmlns:a16="http://schemas.microsoft.com/office/drawing/2014/main" id="{6A142F18-A32B-BA21-3135-7E1E39D36437}"/>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2893565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ABCD1-D469-E3BF-06D2-99C73439D6E3}"/>
              </a:ext>
            </a:extLst>
          </p:cNvPr>
          <p:cNvSpPr>
            <a:spLocks noGrp="1"/>
          </p:cNvSpPr>
          <p:nvPr>
            <p:ph type="title"/>
          </p:nvPr>
        </p:nvSpPr>
        <p:spPr/>
        <p:txBody>
          <a:bodyPr/>
          <a:lstStyle/>
          <a:p>
            <a:r>
              <a:rPr lang="en-US" dirty="0"/>
              <a:t>Dense NN (Multi-)Classifier: MH350-MS160</a:t>
            </a:r>
          </a:p>
        </p:txBody>
      </p:sp>
      <p:pic>
        <p:nvPicPr>
          <p:cNvPr id="9" name="Picture 8">
            <a:extLst>
              <a:ext uri="{FF2B5EF4-FFF2-40B4-BE49-F238E27FC236}">
                <a16:creationId xmlns:a16="http://schemas.microsoft.com/office/drawing/2014/main" id="{F4542E4F-1E0C-8953-5DF2-256EF79F8F04}"/>
              </a:ext>
            </a:extLst>
          </p:cNvPr>
          <p:cNvPicPr>
            <a:picLocks noChangeAspect="1"/>
          </p:cNvPicPr>
          <p:nvPr/>
        </p:nvPicPr>
        <p:blipFill rotWithShape="1">
          <a:blip r:embed="rId2"/>
          <a:srcRect l="3708" t="5273" r="8371"/>
          <a:stretch/>
        </p:blipFill>
        <p:spPr>
          <a:xfrm>
            <a:off x="0" y="1361046"/>
            <a:ext cx="4131272" cy="3338276"/>
          </a:xfrm>
          <a:prstGeom prst="rect">
            <a:avLst/>
          </a:prstGeom>
        </p:spPr>
      </p:pic>
      <p:pic>
        <p:nvPicPr>
          <p:cNvPr id="10" name="Picture Placeholder 9">
            <a:extLst>
              <a:ext uri="{FF2B5EF4-FFF2-40B4-BE49-F238E27FC236}">
                <a16:creationId xmlns:a16="http://schemas.microsoft.com/office/drawing/2014/main" id="{B56BF370-97CB-83E1-24A1-4037CDEF5D16}"/>
              </a:ext>
            </a:extLst>
          </p:cNvPr>
          <p:cNvPicPr>
            <a:picLocks noGrp="1" noChangeAspect="1"/>
          </p:cNvPicPr>
          <p:nvPr>
            <p:ph type="pic" sz="quarter" idx="16"/>
          </p:nvPr>
        </p:nvPicPr>
        <p:blipFill>
          <a:blip r:embed="rId3"/>
          <a:srcRect l="7314" r="7314"/>
          <a:stretch>
            <a:fillRect/>
          </a:stretch>
        </p:blipFill>
        <p:spPr>
          <a:xfrm>
            <a:off x="4131272" y="1172816"/>
            <a:ext cx="4055486" cy="3561841"/>
          </a:xfrm>
          <a:prstGeom prst="rect">
            <a:avLst/>
          </a:prstGeom>
        </p:spPr>
      </p:pic>
      <p:pic>
        <p:nvPicPr>
          <p:cNvPr id="11" name="Picture Placeholder 10">
            <a:extLst>
              <a:ext uri="{FF2B5EF4-FFF2-40B4-BE49-F238E27FC236}">
                <a16:creationId xmlns:a16="http://schemas.microsoft.com/office/drawing/2014/main" id="{A59E37C5-E9A0-221F-D553-6F6FF4FB917E}"/>
              </a:ext>
            </a:extLst>
          </p:cNvPr>
          <p:cNvPicPr>
            <a:picLocks noGrp="1" noChangeAspect="1"/>
          </p:cNvPicPr>
          <p:nvPr>
            <p:ph type="pic" sz="quarter" idx="23"/>
          </p:nvPr>
        </p:nvPicPr>
        <p:blipFill rotWithShape="1">
          <a:blip r:embed="rId4"/>
          <a:srcRect l="7295" r="7295"/>
          <a:stretch/>
        </p:blipFill>
        <p:spPr>
          <a:xfrm>
            <a:off x="8136514" y="1172816"/>
            <a:ext cx="4055486" cy="3561841"/>
          </a:xfrm>
          <a:prstGeom prst="rect">
            <a:avLst/>
          </a:prstGeom>
        </p:spPr>
      </p:pic>
      <p:sp>
        <p:nvSpPr>
          <p:cNvPr id="3" name="5-point Star 2">
            <a:extLst>
              <a:ext uri="{FF2B5EF4-FFF2-40B4-BE49-F238E27FC236}">
                <a16:creationId xmlns:a16="http://schemas.microsoft.com/office/drawing/2014/main" id="{A27AADE6-4258-CB08-60F0-B8BE96A62D50}"/>
              </a:ext>
            </a:extLst>
          </p:cNvPr>
          <p:cNvSpPr/>
          <p:nvPr/>
        </p:nvSpPr>
        <p:spPr>
          <a:xfrm>
            <a:off x="9159362" y="3319670"/>
            <a:ext cx="129209" cy="10933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0DEE100-32E5-9A9F-76A5-B8D813D968FD}"/>
              </a:ext>
            </a:extLst>
          </p:cNvPr>
          <p:cNvSpPr txBox="1"/>
          <p:nvPr/>
        </p:nvSpPr>
        <p:spPr>
          <a:xfrm>
            <a:off x="9288571" y="3296047"/>
            <a:ext cx="359073" cy="215444"/>
          </a:xfrm>
          <a:prstGeom prst="rect">
            <a:avLst/>
          </a:prstGeom>
          <a:noFill/>
        </p:spPr>
        <p:txBody>
          <a:bodyPr wrap="none" lIns="0" tIns="0" rIns="0" bIns="0" rtlCol="0">
            <a:spAutoFit/>
          </a:bodyPr>
          <a:lstStyle/>
          <a:p>
            <a:pPr algn="l"/>
            <a:r>
              <a:rPr lang="en-US" sz="1400" dirty="0"/>
              <a:t>BDT</a:t>
            </a:r>
          </a:p>
        </p:txBody>
      </p:sp>
      <p:sp>
        <p:nvSpPr>
          <p:cNvPr id="5" name="Date Placeholder 3">
            <a:extLst>
              <a:ext uri="{FF2B5EF4-FFF2-40B4-BE49-F238E27FC236}">
                <a16:creationId xmlns:a16="http://schemas.microsoft.com/office/drawing/2014/main" id="{AA8A34C9-A02C-5CC9-9D6A-69C209840F26}"/>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6" name="Footer Placeholder 6">
            <a:extLst>
              <a:ext uri="{FF2B5EF4-FFF2-40B4-BE49-F238E27FC236}">
                <a16:creationId xmlns:a16="http://schemas.microsoft.com/office/drawing/2014/main" id="{21DECA93-DE07-9E46-296D-7A455306818C}"/>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25451762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14E6541-B0D3-E7DC-025F-2E9BAC01BA37}"/>
              </a:ext>
            </a:extLst>
          </p:cNvPr>
          <p:cNvSpPr>
            <a:spLocks noGrp="1"/>
          </p:cNvSpPr>
          <p:nvPr>
            <p:ph type="title"/>
          </p:nvPr>
        </p:nvSpPr>
        <p:spPr/>
        <p:txBody>
          <a:bodyPr/>
          <a:lstStyle/>
          <a:p>
            <a:r>
              <a:rPr lang="en-US" dirty="0"/>
              <a:t>Training on 3D Jet Images</a:t>
            </a:r>
          </a:p>
        </p:txBody>
      </p:sp>
      <p:sp>
        <p:nvSpPr>
          <p:cNvPr id="8" name="TextBox 7">
            <a:extLst>
              <a:ext uri="{FF2B5EF4-FFF2-40B4-BE49-F238E27FC236}">
                <a16:creationId xmlns:a16="http://schemas.microsoft.com/office/drawing/2014/main" id="{D06EB02B-3326-DA33-27DE-39CA8CC51CCE}"/>
              </a:ext>
            </a:extLst>
          </p:cNvPr>
          <p:cNvSpPr txBox="1"/>
          <p:nvPr/>
        </p:nvSpPr>
        <p:spPr>
          <a:xfrm>
            <a:off x="498298" y="906464"/>
            <a:ext cx="4821833" cy="276999"/>
          </a:xfrm>
          <a:prstGeom prst="rect">
            <a:avLst/>
          </a:prstGeom>
          <a:noFill/>
        </p:spPr>
        <p:txBody>
          <a:bodyPr wrap="none" lIns="0" tIns="0" rIns="0" bIns="0" rtlCol="0">
            <a:spAutoFit/>
          </a:bodyPr>
          <a:lstStyle/>
          <a:p>
            <a:pPr algn="l"/>
            <a:r>
              <a:rPr lang="en-US" dirty="0">
                <a:solidFill>
                  <a:schemeClr val="accent6"/>
                </a:solidFill>
              </a:rPr>
              <a:t>3D Image Sample from Signal and Background</a:t>
            </a:r>
          </a:p>
        </p:txBody>
      </p:sp>
      <p:pic>
        <p:nvPicPr>
          <p:cNvPr id="2" name="Picture 1">
            <a:extLst>
              <a:ext uri="{FF2B5EF4-FFF2-40B4-BE49-F238E27FC236}">
                <a16:creationId xmlns:a16="http://schemas.microsoft.com/office/drawing/2014/main" id="{93739FA7-97AA-1847-D36F-39A49E99258C}"/>
              </a:ext>
            </a:extLst>
          </p:cNvPr>
          <p:cNvPicPr>
            <a:picLocks noChangeAspect="1"/>
          </p:cNvPicPr>
          <p:nvPr/>
        </p:nvPicPr>
        <p:blipFill>
          <a:blip r:embed="rId2"/>
          <a:stretch>
            <a:fillRect/>
          </a:stretch>
        </p:blipFill>
        <p:spPr>
          <a:xfrm>
            <a:off x="407987" y="1439335"/>
            <a:ext cx="4434667" cy="3908520"/>
          </a:xfrm>
          <a:prstGeom prst="rect">
            <a:avLst/>
          </a:prstGeom>
        </p:spPr>
      </p:pic>
      <p:pic>
        <p:nvPicPr>
          <p:cNvPr id="6" name="Picture 5">
            <a:extLst>
              <a:ext uri="{FF2B5EF4-FFF2-40B4-BE49-F238E27FC236}">
                <a16:creationId xmlns:a16="http://schemas.microsoft.com/office/drawing/2014/main" id="{FEF4D62C-C020-10BE-690D-4A4DB41848BC}"/>
              </a:ext>
            </a:extLst>
          </p:cNvPr>
          <p:cNvPicPr>
            <a:picLocks noChangeAspect="1"/>
          </p:cNvPicPr>
          <p:nvPr/>
        </p:nvPicPr>
        <p:blipFill>
          <a:blip r:embed="rId3"/>
          <a:stretch>
            <a:fillRect/>
          </a:stretch>
        </p:blipFill>
        <p:spPr>
          <a:xfrm>
            <a:off x="7117229" y="1439335"/>
            <a:ext cx="4434667" cy="3908520"/>
          </a:xfrm>
          <a:prstGeom prst="rect">
            <a:avLst/>
          </a:prstGeom>
        </p:spPr>
      </p:pic>
      <p:sp>
        <p:nvSpPr>
          <p:cNvPr id="4" name="Date Placeholder 3">
            <a:extLst>
              <a:ext uri="{FF2B5EF4-FFF2-40B4-BE49-F238E27FC236}">
                <a16:creationId xmlns:a16="http://schemas.microsoft.com/office/drawing/2014/main" id="{0BA9BFE5-1281-F278-181B-30EAC535E06F}"/>
              </a:ext>
            </a:extLst>
          </p:cNvPr>
          <p:cNvSpPr txBox="1">
            <a:spLocks/>
          </p:cNvSpPr>
          <p:nvPr/>
        </p:nvSpPr>
        <p:spPr>
          <a:xfrm>
            <a:off x="9980142" y="6428755"/>
            <a:ext cx="1773923"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Caltech SURF presentation 10/19/24</a:t>
            </a:r>
          </a:p>
        </p:txBody>
      </p:sp>
      <p:sp>
        <p:nvSpPr>
          <p:cNvPr id="5" name="Footer Placeholder 6">
            <a:extLst>
              <a:ext uri="{FF2B5EF4-FFF2-40B4-BE49-F238E27FC236}">
                <a16:creationId xmlns:a16="http://schemas.microsoft.com/office/drawing/2014/main" id="{F0C46600-C1AF-68F9-A0F8-0A7FA0AD06F1}"/>
              </a:ext>
            </a:extLst>
          </p:cNvPr>
          <p:cNvSpPr txBox="1">
            <a:spLocks/>
          </p:cNvSpPr>
          <p:nvPr/>
        </p:nvSpPr>
        <p:spPr>
          <a:xfrm>
            <a:off x="1200229" y="6428755"/>
            <a:ext cx="6787386" cy="365125"/>
          </a:xfrm>
          <a:prstGeom prst="rect">
            <a:avLst/>
          </a:prstGeom>
        </p:spPr>
        <p:txBody>
          <a:bodyPr vert="horz" lIns="0" tIns="0" rIns="0" bIns="0" rtlCol="0" anchor="ct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Katia </a:t>
            </a:r>
            <a:r>
              <a:rPr lang="en-US" dirty="0" err="1"/>
              <a:t>Avanesov</a:t>
            </a:r>
            <a:endParaRPr lang="en-US" dirty="0"/>
          </a:p>
        </p:txBody>
      </p:sp>
    </p:spTree>
    <p:extLst>
      <p:ext uri="{BB962C8B-B14F-4D97-AF65-F5344CB8AC3E}">
        <p14:creationId xmlns:p14="http://schemas.microsoft.com/office/powerpoint/2010/main" val="2564873622"/>
      </p:ext>
    </p:extLst>
  </p:cSld>
  <p:clrMapOvr>
    <a:masterClrMapping/>
  </p:clrMapOvr>
</p:sld>
</file>

<file path=ppt/theme/theme1.xml><?xml version="1.0" encoding="utf-8"?>
<a:theme xmlns:a="http://schemas.openxmlformats.org/drawingml/2006/main" name="CERN">
  <a:themeElements>
    <a:clrScheme name="Custom 17">
      <a:dk1>
        <a:srgbClr val="0033A0"/>
      </a:dk1>
      <a:lt1>
        <a:srgbClr val="FFFFFF"/>
      </a:lt1>
      <a:dk2>
        <a:srgbClr val="2F2F2F"/>
      </a:dk2>
      <a:lt2>
        <a:srgbClr val="F8F8F8"/>
      </a:lt2>
      <a:accent1>
        <a:srgbClr val="0033A0"/>
      </a:accent1>
      <a:accent2>
        <a:srgbClr val="61C4D3"/>
      </a:accent2>
      <a:accent3>
        <a:srgbClr val="E15E32"/>
      </a:accent3>
      <a:accent4>
        <a:srgbClr val="BEBECB"/>
      </a:accent4>
      <a:accent5>
        <a:srgbClr val="6E2466"/>
      </a:accent5>
      <a:accent6>
        <a:srgbClr val="1C446A"/>
      </a:accent6>
      <a:hlink>
        <a:srgbClr val="6D2466"/>
      </a:hlink>
      <a:folHlink>
        <a:srgbClr val="61C4D3"/>
      </a:folHlink>
    </a:clrScheme>
    <a:fontScheme name="CER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lgn="l">
          <a:defRPr dirty="0" smtClean="0"/>
        </a:defPPr>
      </a:lstStyle>
    </a:txDef>
  </a:objectDefaults>
  <a:extraClrSchemeLst/>
  <a:extLst>
    <a:ext uri="{05A4C25C-085E-4340-85A3-A5531E510DB2}">
      <thm15:themeFamily xmlns:thm15="http://schemas.microsoft.com/office/thememl/2012/main" name="CERN" id="{9E6E3417-BF6E-BE42-AF47-EF51B14E629A}" vid="{E6441257-E883-BB46-B4C4-E1BBD0F160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CERN</Template>
  <TotalTime>36189</TotalTime>
  <Words>1415</Words>
  <Application>Microsoft Macintosh PowerPoint</Application>
  <PresentationFormat>Widescreen</PresentationFormat>
  <Paragraphs>128</Paragraphs>
  <Slides>14</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Lato</vt:lpstr>
      <vt:lpstr>CERN</vt:lpstr>
      <vt:lpstr>Search for Long-Lived Particles with HCAL Segmentation in CMS at the Large Hadron Collider</vt:lpstr>
      <vt:lpstr>Long Lived Particles (LLPs)</vt:lpstr>
      <vt:lpstr>LLP Signatures</vt:lpstr>
      <vt:lpstr>Search Strategy</vt:lpstr>
      <vt:lpstr>Sensitive Jet Object Variables</vt:lpstr>
      <vt:lpstr>Data (for training)</vt:lpstr>
      <vt:lpstr>Multi-Variate Analysis Framework: Gradient-Boosted Decision Tree </vt:lpstr>
      <vt:lpstr>Dense NN (Multi-)Classifier: MH350-MS160</vt:lpstr>
      <vt:lpstr>Training on 3D Jet Images</vt:lpstr>
      <vt:lpstr>3DCNN Results</vt:lpstr>
      <vt:lpstr>GradCAM: Gradient-Weighted Class Activation Mapping</vt:lpstr>
      <vt:lpstr>Applying GradCAM to Jet Images</vt:lpstr>
      <vt:lpstr>Conclusion and Future Steps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Search for Long-Lived Particles with HCAL Segmentation in CMS at the Large Hadron Collider</dc:title>
  <dc:creator>Avanesov, Katherine A. (Katia)</dc:creator>
  <cp:lastModifiedBy>Avanesov, Katherine A. (Katia)</cp:lastModifiedBy>
  <cp:revision>245</cp:revision>
  <dcterms:created xsi:type="dcterms:W3CDTF">2024-08-27T08:21:54Z</dcterms:created>
  <dcterms:modified xsi:type="dcterms:W3CDTF">2024-10-20T15:08:39Z</dcterms:modified>
</cp:coreProperties>
</file>

<file path=docProps/thumbnail.jpeg>
</file>